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8" r:id="rId3"/>
    <p:sldId id="299" r:id="rId4"/>
    <p:sldId id="300" r:id="rId5"/>
    <p:sldId id="301" r:id="rId6"/>
    <p:sldId id="356" r:id="rId7"/>
    <p:sldId id="321" r:id="rId8"/>
    <p:sldId id="303" r:id="rId9"/>
    <p:sldId id="320" r:id="rId10"/>
    <p:sldId id="322" r:id="rId11"/>
    <p:sldId id="323" r:id="rId12"/>
    <p:sldId id="335" r:id="rId13"/>
    <p:sldId id="334" r:id="rId14"/>
    <p:sldId id="330" r:id="rId15"/>
    <p:sldId id="354" r:id="rId16"/>
    <p:sldId id="348" r:id="rId17"/>
    <p:sldId id="332" r:id="rId18"/>
    <p:sldId id="357" r:id="rId19"/>
    <p:sldId id="339" r:id="rId20"/>
    <p:sldId id="317" r:id="rId21"/>
    <p:sldId id="349" r:id="rId22"/>
    <p:sldId id="324" r:id="rId23"/>
    <p:sldId id="358" r:id="rId24"/>
    <p:sldId id="325" r:id="rId25"/>
    <p:sldId id="326" r:id="rId26"/>
    <p:sldId id="345" r:id="rId27"/>
    <p:sldId id="355" r:id="rId28"/>
    <p:sldId id="352" r:id="rId29"/>
    <p:sldId id="343" r:id="rId30"/>
    <p:sldId id="359" r:id="rId31"/>
    <p:sldId id="347" r:id="rId32"/>
    <p:sldId id="288" r:id="rId33"/>
    <p:sldId id="350" r:id="rId3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1026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703"/>
    <a:srgbClr val="132577"/>
    <a:srgbClr val="F4F4F4"/>
    <a:srgbClr val="D1D2D4"/>
    <a:srgbClr val="B7B9BA"/>
    <a:srgbClr val="AF007C"/>
    <a:srgbClr val="0098D4"/>
    <a:srgbClr val="51A026"/>
    <a:srgbClr val="FFDD00"/>
    <a:srgbClr val="F4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howGuides="1">
      <p:cViewPr>
        <p:scale>
          <a:sx n="94" d="100"/>
          <a:sy n="94" d="100"/>
        </p:scale>
        <p:origin x="-1016" y="-200"/>
      </p:cViewPr>
      <p:guideLst>
        <p:guide orient="horz" pos="2160"/>
        <p:guide orient="horz" pos="346"/>
        <p:guide orient="horz" pos="3974"/>
        <p:guide orient="horz" pos="1026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454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publiVito%20FEb%2009:Esrf:Dei:comparison_twolast_version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69229893705049"/>
          <c:y val="0.147286542956367"/>
          <c:w val="0.860138881142918"/>
          <c:h val="0.70930098318461"/>
        </c:manualLayout>
      </c:layout>
      <c:scatterChart>
        <c:scatterStyle val="smoothMarker"/>
        <c:varyColors val="0"/>
        <c:ser>
          <c:idx val="1"/>
          <c:order val="0"/>
          <c:tx>
            <c:v>Propagation - exp data</c:v>
          </c:tx>
          <c:spPr>
            <a:ln w="25400">
              <a:solidFill>
                <a:srgbClr val="99CC00"/>
              </a:solidFill>
              <a:prstDash val="solid"/>
            </a:ln>
          </c:spPr>
          <c:marker>
            <c:symbol val="none"/>
          </c:marker>
          <c:xVal>
            <c:numRef>
              <c:f>'publiVito FEb 09:from_albo_pc:tesi-paola_13072002:paolin_tesi:Id19_exp_tesi:ID19_comparison:[fiber_RC12.xls]fiber_1'!$N$2:$N$122</c:f>
              <c:numCache>
                <c:formatCode>General</c:formatCode>
                <c:ptCount val="121"/>
                <c:pt idx="0">
                  <c:v>0.0</c:v>
                </c:pt>
                <c:pt idx="1">
                  <c:v>7.0</c:v>
                </c:pt>
                <c:pt idx="2">
                  <c:v>14.0</c:v>
                </c:pt>
                <c:pt idx="3">
                  <c:v>21.0</c:v>
                </c:pt>
                <c:pt idx="4">
                  <c:v>28.0</c:v>
                </c:pt>
                <c:pt idx="5">
                  <c:v>35.0</c:v>
                </c:pt>
                <c:pt idx="6">
                  <c:v>42.0</c:v>
                </c:pt>
                <c:pt idx="7">
                  <c:v>49.0</c:v>
                </c:pt>
                <c:pt idx="8">
                  <c:v>56.0</c:v>
                </c:pt>
                <c:pt idx="9">
                  <c:v>63.0</c:v>
                </c:pt>
                <c:pt idx="10">
                  <c:v>70.0</c:v>
                </c:pt>
                <c:pt idx="11">
                  <c:v>77.0</c:v>
                </c:pt>
                <c:pt idx="12">
                  <c:v>84.0</c:v>
                </c:pt>
                <c:pt idx="13">
                  <c:v>91.0</c:v>
                </c:pt>
                <c:pt idx="14">
                  <c:v>98.0</c:v>
                </c:pt>
                <c:pt idx="15">
                  <c:v>105.0</c:v>
                </c:pt>
                <c:pt idx="16">
                  <c:v>112.0</c:v>
                </c:pt>
                <c:pt idx="17">
                  <c:v>119.0</c:v>
                </c:pt>
                <c:pt idx="18">
                  <c:v>126.0</c:v>
                </c:pt>
                <c:pt idx="19">
                  <c:v>133.0</c:v>
                </c:pt>
                <c:pt idx="20">
                  <c:v>140.0</c:v>
                </c:pt>
                <c:pt idx="21">
                  <c:v>147.0</c:v>
                </c:pt>
                <c:pt idx="22">
                  <c:v>154.0</c:v>
                </c:pt>
                <c:pt idx="23">
                  <c:v>161.0</c:v>
                </c:pt>
                <c:pt idx="24">
                  <c:v>168.0</c:v>
                </c:pt>
                <c:pt idx="25">
                  <c:v>175.0</c:v>
                </c:pt>
                <c:pt idx="26">
                  <c:v>182.0</c:v>
                </c:pt>
                <c:pt idx="27">
                  <c:v>189.0</c:v>
                </c:pt>
                <c:pt idx="28">
                  <c:v>196.0</c:v>
                </c:pt>
                <c:pt idx="29">
                  <c:v>203.0</c:v>
                </c:pt>
                <c:pt idx="30">
                  <c:v>210.0</c:v>
                </c:pt>
                <c:pt idx="31">
                  <c:v>217.0</c:v>
                </c:pt>
                <c:pt idx="32">
                  <c:v>224.0</c:v>
                </c:pt>
                <c:pt idx="33">
                  <c:v>231.0</c:v>
                </c:pt>
                <c:pt idx="34">
                  <c:v>238.0</c:v>
                </c:pt>
                <c:pt idx="35">
                  <c:v>245.0</c:v>
                </c:pt>
                <c:pt idx="36">
                  <c:v>252.0</c:v>
                </c:pt>
                <c:pt idx="37">
                  <c:v>259.0</c:v>
                </c:pt>
                <c:pt idx="38">
                  <c:v>266.0</c:v>
                </c:pt>
                <c:pt idx="39">
                  <c:v>273.0</c:v>
                </c:pt>
                <c:pt idx="40">
                  <c:v>280.0</c:v>
                </c:pt>
                <c:pt idx="41">
                  <c:v>287.0</c:v>
                </c:pt>
                <c:pt idx="42">
                  <c:v>294.0</c:v>
                </c:pt>
                <c:pt idx="43">
                  <c:v>301.0</c:v>
                </c:pt>
                <c:pt idx="44">
                  <c:v>308.0</c:v>
                </c:pt>
                <c:pt idx="45">
                  <c:v>315.0</c:v>
                </c:pt>
                <c:pt idx="46">
                  <c:v>322.0</c:v>
                </c:pt>
                <c:pt idx="47">
                  <c:v>329.0</c:v>
                </c:pt>
                <c:pt idx="48">
                  <c:v>336.0</c:v>
                </c:pt>
                <c:pt idx="49">
                  <c:v>343.0</c:v>
                </c:pt>
                <c:pt idx="50">
                  <c:v>350.0</c:v>
                </c:pt>
                <c:pt idx="51">
                  <c:v>357.0</c:v>
                </c:pt>
                <c:pt idx="52">
                  <c:v>364.0</c:v>
                </c:pt>
                <c:pt idx="53">
                  <c:v>371.0</c:v>
                </c:pt>
                <c:pt idx="54">
                  <c:v>378.0</c:v>
                </c:pt>
                <c:pt idx="55">
                  <c:v>385.0</c:v>
                </c:pt>
                <c:pt idx="56">
                  <c:v>392.0</c:v>
                </c:pt>
                <c:pt idx="57">
                  <c:v>399.0</c:v>
                </c:pt>
                <c:pt idx="58">
                  <c:v>406.0</c:v>
                </c:pt>
                <c:pt idx="59">
                  <c:v>413.0</c:v>
                </c:pt>
                <c:pt idx="60">
                  <c:v>420.0</c:v>
                </c:pt>
                <c:pt idx="61">
                  <c:v>427.0</c:v>
                </c:pt>
                <c:pt idx="62">
                  <c:v>434.0</c:v>
                </c:pt>
                <c:pt idx="63">
                  <c:v>441.0</c:v>
                </c:pt>
                <c:pt idx="64">
                  <c:v>448.0</c:v>
                </c:pt>
                <c:pt idx="65">
                  <c:v>455.0</c:v>
                </c:pt>
                <c:pt idx="66">
                  <c:v>462.0</c:v>
                </c:pt>
                <c:pt idx="67">
                  <c:v>469.0</c:v>
                </c:pt>
                <c:pt idx="68">
                  <c:v>476.0</c:v>
                </c:pt>
                <c:pt idx="69">
                  <c:v>483.0</c:v>
                </c:pt>
                <c:pt idx="70">
                  <c:v>490.0</c:v>
                </c:pt>
                <c:pt idx="71">
                  <c:v>497.0</c:v>
                </c:pt>
                <c:pt idx="72">
                  <c:v>504.0</c:v>
                </c:pt>
                <c:pt idx="73">
                  <c:v>511.0</c:v>
                </c:pt>
                <c:pt idx="74">
                  <c:v>518.0</c:v>
                </c:pt>
                <c:pt idx="75">
                  <c:v>525.0</c:v>
                </c:pt>
                <c:pt idx="76">
                  <c:v>532.0</c:v>
                </c:pt>
                <c:pt idx="77">
                  <c:v>539.0</c:v>
                </c:pt>
                <c:pt idx="78">
                  <c:v>546.0</c:v>
                </c:pt>
                <c:pt idx="79">
                  <c:v>553.0</c:v>
                </c:pt>
                <c:pt idx="80">
                  <c:v>560.0</c:v>
                </c:pt>
                <c:pt idx="81">
                  <c:v>567.0</c:v>
                </c:pt>
                <c:pt idx="82">
                  <c:v>574.0</c:v>
                </c:pt>
                <c:pt idx="83">
                  <c:v>581.0</c:v>
                </c:pt>
                <c:pt idx="84">
                  <c:v>588.0</c:v>
                </c:pt>
                <c:pt idx="85">
                  <c:v>595.0</c:v>
                </c:pt>
                <c:pt idx="86">
                  <c:v>602.0</c:v>
                </c:pt>
                <c:pt idx="87">
                  <c:v>609.0</c:v>
                </c:pt>
              </c:numCache>
            </c:numRef>
          </c:xVal>
          <c:yVal>
            <c:numRef>
              <c:f>'publiVito FEb 09:from_albo_pc:tesi-paola_13072002:paolin_tesi:Id19_exp_tesi:ID19_comparison:[fiber_RC12.xls]fiber_1'!$P$2:$P$122</c:f>
              <c:numCache>
                <c:formatCode>General</c:formatCode>
                <c:ptCount val="121"/>
                <c:pt idx="0">
                  <c:v>0.983896277117414</c:v>
                </c:pt>
                <c:pt idx="1">
                  <c:v>0.982944960966615</c:v>
                </c:pt>
                <c:pt idx="2">
                  <c:v>0.98368051469146</c:v>
                </c:pt>
                <c:pt idx="3">
                  <c:v>0.983562826095484</c:v>
                </c:pt>
                <c:pt idx="4">
                  <c:v>0.983307834137539</c:v>
                </c:pt>
                <c:pt idx="5">
                  <c:v>0.985955827546977</c:v>
                </c:pt>
                <c:pt idx="6">
                  <c:v>0.986760032952807</c:v>
                </c:pt>
                <c:pt idx="7">
                  <c:v>0.989878780746145</c:v>
                </c:pt>
                <c:pt idx="8">
                  <c:v>0.992124671452669</c:v>
                </c:pt>
                <c:pt idx="9">
                  <c:v>0.996116276332823</c:v>
                </c:pt>
                <c:pt idx="10">
                  <c:v>1.0</c:v>
                </c:pt>
                <c:pt idx="11">
                  <c:v>1.011464830724565</c:v>
                </c:pt>
                <c:pt idx="12">
                  <c:v>1.022400062767251</c:v>
                </c:pt>
                <c:pt idx="13">
                  <c:v>1.030824604762459</c:v>
                </c:pt>
                <c:pt idx="14">
                  <c:v>1.05449962731944</c:v>
                </c:pt>
                <c:pt idx="15">
                  <c:v>1.092728806245341</c:v>
                </c:pt>
                <c:pt idx="16">
                  <c:v>1.17627790200463</c:v>
                </c:pt>
                <c:pt idx="17">
                  <c:v>1.236760032952807</c:v>
                </c:pt>
                <c:pt idx="18">
                  <c:v>1.148375897375544</c:v>
                </c:pt>
                <c:pt idx="19">
                  <c:v>1.042917107998902</c:v>
                </c:pt>
                <c:pt idx="20">
                  <c:v>0.938555764779726</c:v>
                </c:pt>
                <c:pt idx="21">
                  <c:v>0.87368777215488</c:v>
                </c:pt>
                <c:pt idx="22">
                  <c:v>0.873319014554158</c:v>
                </c:pt>
                <c:pt idx="23">
                  <c:v>0.889635557647798</c:v>
                </c:pt>
                <c:pt idx="24">
                  <c:v>0.906378721901847</c:v>
                </c:pt>
                <c:pt idx="25">
                  <c:v>0.917165862461261</c:v>
                </c:pt>
                <c:pt idx="26">
                  <c:v>0.922536385390919</c:v>
                </c:pt>
                <c:pt idx="27">
                  <c:v>0.925113765642776</c:v>
                </c:pt>
                <c:pt idx="28">
                  <c:v>0.933906084500412</c:v>
                </c:pt>
                <c:pt idx="29">
                  <c:v>0.937148405319525</c:v>
                </c:pt>
                <c:pt idx="30">
                  <c:v>0.940297556000157</c:v>
                </c:pt>
                <c:pt idx="31">
                  <c:v>0.938236044093994</c:v>
                </c:pt>
                <c:pt idx="32">
                  <c:v>0.938710721431093</c:v>
                </c:pt>
                <c:pt idx="33">
                  <c:v>0.945500372680555</c:v>
                </c:pt>
                <c:pt idx="34">
                  <c:v>0.945359146365385</c:v>
                </c:pt>
                <c:pt idx="35">
                  <c:v>0.948127770585697</c:v>
                </c:pt>
                <c:pt idx="36">
                  <c:v>0.950621788082068</c:v>
                </c:pt>
                <c:pt idx="37">
                  <c:v>0.949835235965635</c:v>
                </c:pt>
                <c:pt idx="38">
                  <c:v>0.945566082146638</c:v>
                </c:pt>
                <c:pt idx="39">
                  <c:v>0.95085422305912</c:v>
                </c:pt>
                <c:pt idx="40">
                  <c:v>0.948898630889334</c:v>
                </c:pt>
                <c:pt idx="41">
                  <c:v>0.951022910046683</c:v>
                </c:pt>
                <c:pt idx="42">
                  <c:v>0.946545839708133</c:v>
                </c:pt>
                <c:pt idx="43">
                  <c:v>0.951190616295948</c:v>
                </c:pt>
                <c:pt idx="44">
                  <c:v>0.954937036601154</c:v>
                </c:pt>
                <c:pt idx="45">
                  <c:v>0.945722019536307</c:v>
                </c:pt>
                <c:pt idx="46">
                  <c:v>0.945713192891608</c:v>
                </c:pt>
                <c:pt idx="47">
                  <c:v>0.949674394884469</c:v>
                </c:pt>
                <c:pt idx="48">
                  <c:v>0.951650582558552</c:v>
                </c:pt>
                <c:pt idx="49">
                  <c:v>0.948742693499667</c:v>
                </c:pt>
                <c:pt idx="50">
                  <c:v>0.947944372523638</c:v>
                </c:pt>
                <c:pt idx="51">
                  <c:v>0.94868286846338</c:v>
                </c:pt>
                <c:pt idx="52">
                  <c:v>0.947570711231415</c:v>
                </c:pt>
                <c:pt idx="53">
                  <c:v>0.950449178141305</c:v>
                </c:pt>
                <c:pt idx="54">
                  <c:v>0.94712251382841</c:v>
                </c:pt>
                <c:pt idx="55">
                  <c:v>0.943920403279594</c:v>
                </c:pt>
                <c:pt idx="56">
                  <c:v>0.944066533286258</c:v>
                </c:pt>
                <c:pt idx="57">
                  <c:v>0.945856380683378</c:v>
                </c:pt>
                <c:pt idx="58">
                  <c:v>0.942025616884392</c:v>
                </c:pt>
                <c:pt idx="59">
                  <c:v>0.941182181946567</c:v>
                </c:pt>
                <c:pt idx="60">
                  <c:v>0.936969910948962</c:v>
                </c:pt>
                <c:pt idx="61">
                  <c:v>0.931739633596176</c:v>
                </c:pt>
                <c:pt idx="62">
                  <c:v>0.928453179553568</c:v>
                </c:pt>
                <c:pt idx="63">
                  <c:v>0.921298693656587</c:v>
                </c:pt>
                <c:pt idx="64">
                  <c:v>0.917986740418187</c:v>
                </c:pt>
                <c:pt idx="65">
                  <c:v>0.916575458004787</c:v>
                </c:pt>
                <c:pt idx="66">
                  <c:v>0.912808442195286</c:v>
                </c:pt>
                <c:pt idx="67">
                  <c:v>0.910997999293868</c:v>
                </c:pt>
                <c:pt idx="68">
                  <c:v>0.896494841316543</c:v>
                </c:pt>
                <c:pt idx="69">
                  <c:v>0.888673453375702</c:v>
                </c:pt>
                <c:pt idx="70">
                  <c:v>0.913557726256326</c:v>
                </c:pt>
                <c:pt idx="71">
                  <c:v>0.961279471185909</c:v>
                </c:pt>
                <c:pt idx="72">
                  <c:v>1.126495625907183</c:v>
                </c:pt>
                <c:pt idx="73">
                  <c:v>1.218890981130595</c:v>
                </c:pt>
                <c:pt idx="74">
                  <c:v>1.208750147110745</c:v>
                </c:pt>
                <c:pt idx="75">
                  <c:v>1.147051900670828</c:v>
                </c:pt>
                <c:pt idx="76">
                  <c:v>1.077399866619591</c:v>
                </c:pt>
                <c:pt idx="77">
                  <c:v>1.034531795535675</c:v>
                </c:pt>
                <c:pt idx="78">
                  <c:v>1.015613353732687</c:v>
                </c:pt>
                <c:pt idx="79">
                  <c:v>1.00367776862422</c:v>
                </c:pt>
                <c:pt idx="80">
                  <c:v>0.998754462359264</c:v>
                </c:pt>
                <c:pt idx="81">
                  <c:v>0.995351300458985</c:v>
                </c:pt>
                <c:pt idx="82">
                  <c:v>0.989437448511237</c:v>
                </c:pt>
                <c:pt idx="83">
                  <c:v>0.986210819504922</c:v>
                </c:pt>
                <c:pt idx="84">
                  <c:v>0.988809775999372</c:v>
                </c:pt>
                <c:pt idx="85">
                  <c:v>0.985534110078067</c:v>
                </c:pt>
                <c:pt idx="86">
                  <c:v>0.985926405397982</c:v>
                </c:pt>
                <c:pt idx="87">
                  <c:v>0.987270016868699</c:v>
                </c:pt>
              </c:numCache>
            </c:numRef>
          </c:yVal>
          <c:smooth val="1"/>
        </c:ser>
        <c:ser>
          <c:idx val="0"/>
          <c:order val="1"/>
          <c:tx>
            <c:v>Propagation</c:v>
          </c:tx>
          <c:spPr>
            <a:ln w="25400">
              <a:solidFill>
                <a:srgbClr val="000080"/>
              </a:solidFill>
              <a:prstDash val="solid"/>
            </a:ln>
          </c:spPr>
          <c:marker>
            <c:symbol val="none"/>
          </c:marker>
          <c:xVal>
            <c:numRef>
              <c:f>'publiVito FEb 09:Esrf:Dei:[prop_25keV_1_5_5m_175m_0mrad_10mi.xls]prop_25keV_1_5_5m_175m_0mrad_10'!$A$2:$A$6117</c:f>
              <c:numCache>
                <c:formatCode>General</c:formatCode>
                <c:ptCount val="6116"/>
                <c:pt idx="0">
                  <c:v>-1770.707500000001</c:v>
                </c:pt>
                <c:pt idx="1">
                  <c:v>-1770.1284</c:v>
                </c:pt>
                <c:pt idx="2">
                  <c:v>-1769.5493</c:v>
                </c:pt>
                <c:pt idx="3">
                  <c:v>-1768.9702</c:v>
                </c:pt>
                <c:pt idx="4">
                  <c:v>-1768.3912</c:v>
                </c:pt>
                <c:pt idx="5">
                  <c:v>-1767.8121</c:v>
                </c:pt>
                <c:pt idx="6">
                  <c:v>-1767.233</c:v>
                </c:pt>
                <c:pt idx="7">
                  <c:v>-1766.6539</c:v>
                </c:pt>
                <c:pt idx="8">
                  <c:v>-1766.0748</c:v>
                </c:pt>
                <c:pt idx="9">
                  <c:v>-1765.4958</c:v>
                </c:pt>
                <c:pt idx="10">
                  <c:v>-1764.916700000001</c:v>
                </c:pt>
                <c:pt idx="11">
                  <c:v>-1764.3376</c:v>
                </c:pt>
                <c:pt idx="12">
                  <c:v>-1763.7585</c:v>
                </c:pt>
                <c:pt idx="13">
                  <c:v>-1763.1794</c:v>
                </c:pt>
                <c:pt idx="14">
                  <c:v>-1762.6004</c:v>
                </c:pt>
                <c:pt idx="15">
                  <c:v>-1762.0213</c:v>
                </c:pt>
                <c:pt idx="16">
                  <c:v>-1761.4422</c:v>
                </c:pt>
                <c:pt idx="17">
                  <c:v>-1760.8631</c:v>
                </c:pt>
                <c:pt idx="18">
                  <c:v>-1760.2841</c:v>
                </c:pt>
                <c:pt idx="19">
                  <c:v>-1759.705000000001</c:v>
                </c:pt>
                <c:pt idx="20">
                  <c:v>-1759.1259</c:v>
                </c:pt>
                <c:pt idx="21">
                  <c:v>-1758.5468</c:v>
                </c:pt>
                <c:pt idx="22">
                  <c:v>-1757.9677</c:v>
                </c:pt>
                <c:pt idx="23">
                  <c:v>-1757.3887</c:v>
                </c:pt>
                <c:pt idx="24">
                  <c:v>-1756.8096</c:v>
                </c:pt>
                <c:pt idx="25">
                  <c:v>-1756.2305</c:v>
                </c:pt>
                <c:pt idx="26">
                  <c:v>-1755.651399999997</c:v>
                </c:pt>
                <c:pt idx="27">
                  <c:v>-1755.0723</c:v>
                </c:pt>
                <c:pt idx="28">
                  <c:v>-1754.4933</c:v>
                </c:pt>
                <c:pt idx="29">
                  <c:v>-1753.9142</c:v>
                </c:pt>
                <c:pt idx="30">
                  <c:v>-1753.3351</c:v>
                </c:pt>
                <c:pt idx="31">
                  <c:v>-1752.756</c:v>
                </c:pt>
                <c:pt idx="32">
                  <c:v>-1752.1769</c:v>
                </c:pt>
                <c:pt idx="33">
                  <c:v>-1751.5979</c:v>
                </c:pt>
                <c:pt idx="34">
                  <c:v>-1751.0188</c:v>
                </c:pt>
                <c:pt idx="35">
                  <c:v>-1750.4397</c:v>
                </c:pt>
                <c:pt idx="36">
                  <c:v>-1749.8606</c:v>
                </c:pt>
                <c:pt idx="37">
                  <c:v>-1749.2816</c:v>
                </c:pt>
                <c:pt idx="38">
                  <c:v>-1748.7025</c:v>
                </c:pt>
                <c:pt idx="39">
                  <c:v>-1748.123399999997</c:v>
                </c:pt>
                <c:pt idx="40">
                  <c:v>-1747.5443</c:v>
                </c:pt>
                <c:pt idx="41">
                  <c:v>-1746.9652</c:v>
                </c:pt>
                <c:pt idx="42">
                  <c:v>-1746.3862</c:v>
                </c:pt>
                <c:pt idx="43">
                  <c:v>-1745.8071</c:v>
                </c:pt>
                <c:pt idx="44">
                  <c:v>-1745.228</c:v>
                </c:pt>
                <c:pt idx="45">
                  <c:v>-1744.6489</c:v>
                </c:pt>
                <c:pt idx="46">
                  <c:v>-1744.0698</c:v>
                </c:pt>
                <c:pt idx="47">
                  <c:v>-1743.4908</c:v>
                </c:pt>
                <c:pt idx="48">
                  <c:v>-1742.9117</c:v>
                </c:pt>
                <c:pt idx="49">
                  <c:v>-1742.3326</c:v>
                </c:pt>
                <c:pt idx="50">
                  <c:v>-1741.7535</c:v>
                </c:pt>
                <c:pt idx="51">
                  <c:v>-1741.174399999995</c:v>
                </c:pt>
                <c:pt idx="52">
                  <c:v>-1740.5954</c:v>
                </c:pt>
                <c:pt idx="53">
                  <c:v>-1740.0163</c:v>
                </c:pt>
                <c:pt idx="54">
                  <c:v>-1739.4372</c:v>
                </c:pt>
                <c:pt idx="55">
                  <c:v>-1738.8581</c:v>
                </c:pt>
                <c:pt idx="56">
                  <c:v>-1738.2791</c:v>
                </c:pt>
                <c:pt idx="57">
                  <c:v>-1737.7</c:v>
                </c:pt>
                <c:pt idx="58">
                  <c:v>-1737.1209</c:v>
                </c:pt>
                <c:pt idx="59">
                  <c:v>-1736.5418</c:v>
                </c:pt>
                <c:pt idx="60">
                  <c:v>-1735.9627</c:v>
                </c:pt>
                <c:pt idx="61">
                  <c:v>-1735.3837</c:v>
                </c:pt>
                <c:pt idx="62">
                  <c:v>-1734.8046</c:v>
                </c:pt>
                <c:pt idx="63">
                  <c:v>-1734.225500000001</c:v>
                </c:pt>
                <c:pt idx="64">
                  <c:v>-1733.6464</c:v>
                </c:pt>
                <c:pt idx="65">
                  <c:v>-1733.0673</c:v>
                </c:pt>
                <c:pt idx="66">
                  <c:v>-1732.4883</c:v>
                </c:pt>
                <c:pt idx="67">
                  <c:v>-1731.9092</c:v>
                </c:pt>
                <c:pt idx="68">
                  <c:v>-1731.3301</c:v>
                </c:pt>
                <c:pt idx="69">
                  <c:v>-1730.751</c:v>
                </c:pt>
                <c:pt idx="70">
                  <c:v>-1730.1719</c:v>
                </c:pt>
                <c:pt idx="71">
                  <c:v>-1729.5929</c:v>
                </c:pt>
                <c:pt idx="72">
                  <c:v>-1729.0138</c:v>
                </c:pt>
                <c:pt idx="73">
                  <c:v>-1728.4347</c:v>
                </c:pt>
                <c:pt idx="74">
                  <c:v>-1727.8556</c:v>
                </c:pt>
                <c:pt idx="75">
                  <c:v>-1727.2766</c:v>
                </c:pt>
                <c:pt idx="76">
                  <c:v>-1726.6975</c:v>
                </c:pt>
                <c:pt idx="77">
                  <c:v>-1726.1184</c:v>
                </c:pt>
                <c:pt idx="78">
                  <c:v>-1725.5393</c:v>
                </c:pt>
                <c:pt idx="79">
                  <c:v>-1724.9602</c:v>
                </c:pt>
                <c:pt idx="80">
                  <c:v>-1724.3812</c:v>
                </c:pt>
                <c:pt idx="81">
                  <c:v>-1723.8021</c:v>
                </c:pt>
                <c:pt idx="82">
                  <c:v>-1723.223</c:v>
                </c:pt>
                <c:pt idx="83">
                  <c:v>-1722.6439</c:v>
                </c:pt>
                <c:pt idx="84">
                  <c:v>-1722.0648</c:v>
                </c:pt>
                <c:pt idx="85">
                  <c:v>-1721.485800000001</c:v>
                </c:pt>
                <c:pt idx="86">
                  <c:v>-1720.906700000001</c:v>
                </c:pt>
                <c:pt idx="87">
                  <c:v>-1720.3276</c:v>
                </c:pt>
                <c:pt idx="88">
                  <c:v>-1719.7485</c:v>
                </c:pt>
                <c:pt idx="89">
                  <c:v>-1719.1694</c:v>
                </c:pt>
                <c:pt idx="90">
                  <c:v>-1718.5904</c:v>
                </c:pt>
                <c:pt idx="91">
                  <c:v>-1718.0113</c:v>
                </c:pt>
                <c:pt idx="92">
                  <c:v>-1717.4322</c:v>
                </c:pt>
                <c:pt idx="93">
                  <c:v>-1716.8531</c:v>
                </c:pt>
                <c:pt idx="94">
                  <c:v>-1716.2741</c:v>
                </c:pt>
                <c:pt idx="95">
                  <c:v>-1715.694999999997</c:v>
                </c:pt>
                <c:pt idx="96">
                  <c:v>-1715.1159</c:v>
                </c:pt>
                <c:pt idx="97">
                  <c:v>-1714.5368</c:v>
                </c:pt>
                <c:pt idx="98">
                  <c:v>-1713.957700000001</c:v>
                </c:pt>
                <c:pt idx="99">
                  <c:v>-1713.3787</c:v>
                </c:pt>
                <c:pt idx="100">
                  <c:v>-1712.7996</c:v>
                </c:pt>
                <c:pt idx="101">
                  <c:v>-1712.2205</c:v>
                </c:pt>
                <c:pt idx="102">
                  <c:v>-1711.641399999997</c:v>
                </c:pt>
                <c:pt idx="103">
                  <c:v>-1711.0623</c:v>
                </c:pt>
                <c:pt idx="104">
                  <c:v>-1710.4833</c:v>
                </c:pt>
                <c:pt idx="105">
                  <c:v>-1709.9042</c:v>
                </c:pt>
                <c:pt idx="106">
                  <c:v>-1709.3251</c:v>
                </c:pt>
                <c:pt idx="107">
                  <c:v>-1708.746</c:v>
                </c:pt>
                <c:pt idx="108">
                  <c:v>-1708.1669</c:v>
                </c:pt>
                <c:pt idx="109">
                  <c:v>-1707.5879</c:v>
                </c:pt>
                <c:pt idx="110">
                  <c:v>-1707.0088</c:v>
                </c:pt>
                <c:pt idx="111">
                  <c:v>-1706.4297</c:v>
                </c:pt>
                <c:pt idx="112">
                  <c:v>-1705.8506</c:v>
                </c:pt>
                <c:pt idx="113">
                  <c:v>-1705.2716</c:v>
                </c:pt>
                <c:pt idx="114">
                  <c:v>-1704.692499999995</c:v>
                </c:pt>
                <c:pt idx="115">
                  <c:v>-1704.113399999997</c:v>
                </c:pt>
                <c:pt idx="116">
                  <c:v>-1703.5343</c:v>
                </c:pt>
                <c:pt idx="117">
                  <c:v>-1702.9552</c:v>
                </c:pt>
                <c:pt idx="118">
                  <c:v>-1702.3762</c:v>
                </c:pt>
                <c:pt idx="119">
                  <c:v>-1701.7971</c:v>
                </c:pt>
                <c:pt idx="120">
                  <c:v>-1701.218</c:v>
                </c:pt>
                <c:pt idx="121">
                  <c:v>-1700.6389</c:v>
                </c:pt>
                <c:pt idx="122">
                  <c:v>-1700.0598</c:v>
                </c:pt>
                <c:pt idx="123">
                  <c:v>-1699.4808</c:v>
                </c:pt>
                <c:pt idx="124">
                  <c:v>-1698.9017</c:v>
                </c:pt>
                <c:pt idx="125">
                  <c:v>-1698.3226</c:v>
                </c:pt>
                <c:pt idx="126">
                  <c:v>-1697.7435</c:v>
                </c:pt>
                <c:pt idx="127">
                  <c:v>-1697.164499999995</c:v>
                </c:pt>
                <c:pt idx="128">
                  <c:v>-1696.5854</c:v>
                </c:pt>
                <c:pt idx="129">
                  <c:v>-1696.0063</c:v>
                </c:pt>
                <c:pt idx="130">
                  <c:v>-1695.4272</c:v>
                </c:pt>
                <c:pt idx="131">
                  <c:v>-1694.8481</c:v>
                </c:pt>
                <c:pt idx="132">
                  <c:v>-1694.2691</c:v>
                </c:pt>
                <c:pt idx="133">
                  <c:v>-1693.69</c:v>
                </c:pt>
                <c:pt idx="134">
                  <c:v>-1693.1109</c:v>
                </c:pt>
                <c:pt idx="135">
                  <c:v>-1692.5318</c:v>
                </c:pt>
                <c:pt idx="136">
                  <c:v>-1691.9527</c:v>
                </c:pt>
                <c:pt idx="137">
                  <c:v>-1691.3737</c:v>
                </c:pt>
                <c:pt idx="138">
                  <c:v>-1690.7946</c:v>
                </c:pt>
                <c:pt idx="139">
                  <c:v>-1690.215500000003</c:v>
                </c:pt>
                <c:pt idx="140">
                  <c:v>-1689.6364</c:v>
                </c:pt>
                <c:pt idx="141">
                  <c:v>-1689.0573</c:v>
                </c:pt>
                <c:pt idx="142">
                  <c:v>-1688.4783</c:v>
                </c:pt>
                <c:pt idx="143">
                  <c:v>-1687.8992</c:v>
                </c:pt>
                <c:pt idx="144">
                  <c:v>-1687.3201</c:v>
                </c:pt>
                <c:pt idx="145">
                  <c:v>-1686.741</c:v>
                </c:pt>
                <c:pt idx="146">
                  <c:v>-1686.162</c:v>
                </c:pt>
                <c:pt idx="147">
                  <c:v>-1685.5829</c:v>
                </c:pt>
                <c:pt idx="148">
                  <c:v>-1685.0038</c:v>
                </c:pt>
                <c:pt idx="149">
                  <c:v>-1684.4247</c:v>
                </c:pt>
                <c:pt idx="150">
                  <c:v>-1683.8456</c:v>
                </c:pt>
                <c:pt idx="151">
                  <c:v>-1683.266600000001</c:v>
                </c:pt>
                <c:pt idx="152">
                  <c:v>-1682.6875</c:v>
                </c:pt>
                <c:pt idx="153">
                  <c:v>-1682.1084</c:v>
                </c:pt>
                <c:pt idx="154">
                  <c:v>-1681.5293</c:v>
                </c:pt>
                <c:pt idx="155">
                  <c:v>-1680.9502</c:v>
                </c:pt>
                <c:pt idx="156">
                  <c:v>-1680.3712</c:v>
                </c:pt>
                <c:pt idx="157">
                  <c:v>-1679.7921</c:v>
                </c:pt>
                <c:pt idx="158">
                  <c:v>-1679.213</c:v>
                </c:pt>
                <c:pt idx="159">
                  <c:v>-1678.6339</c:v>
                </c:pt>
                <c:pt idx="160">
                  <c:v>-1678.0548</c:v>
                </c:pt>
                <c:pt idx="161">
                  <c:v>-1677.475800000001</c:v>
                </c:pt>
                <c:pt idx="162">
                  <c:v>-1676.8967</c:v>
                </c:pt>
                <c:pt idx="163">
                  <c:v>-1676.3176</c:v>
                </c:pt>
                <c:pt idx="164">
                  <c:v>-1675.738500000001</c:v>
                </c:pt>
                <c:pt idx="165">
                  <c:v>-1675.1595</c:v>
                </c:pt>
                <c:pt idx="166">
                  <c:v>-1674.5804</c:v>
                </c:pt>
                <c:pt idx="167">
                  <c:v>-1674.0013</c:v>
                </c:pt>
                <c:pt idx="168">
                  <c:v>-1673.4222</c:v>
                </c:pt>
                <c:pt idx="169">
                  <c:v>-1672.8431</c:v>
                </c:pt>
                <c:pt idx="170">
                  <c:v>-1672.2641</c:v>
                </c:pt>
                <c:pt idx="171">
                  <c:v>-1671.684999999997</c:v>
                </c:pt>
                <c:pt idx="172">
                  <c:v>-1671.1059</c:v>
                </c:pt>
                <c:pt idx="173">
                  <c:v>-1670.5268</c:v>
                </c:pt>
                <c:pt idx="174">
                  <c:v>-1669.947700000001</c:v>
                </c:pt>
                <c:pt idx="175">
                  <c:v>-1669.3687</c:v>
                </c:pt>
                <c:pt idx="176">
                  <c:v>-1668.7896</c:v>
                </c:pt>
                <c:pt idx="177">
                  <c:v>-1668.2105</c:v>
                </c:pt>
                <c:pt idx="178">
                  <c:v>-1667.6314</c:v>
                </c:pt>
                <c:pt idx="179">
                  <c:v>-1667.0523</c:v>
                </c:pt>
                <c:pt idx="180">
                  <c:v>-1666.4733</c:v>
                </c:pt>
                <c:pt idx="181">
                  <c:v>-1665.894199999997</c:v>
                </c:pt>
                <c:pt idx="182">
                  <c:v>-1665.3151</c:v>
                </c:pt>
                <c:pt idx="183">
                  <c:v>-1664.736</c:v>
                </c:pt>
                <c:pt idx="184">
                  <c:v>-1664.157</c:v>
                </c:pt>
                <c:pt idx="185">
                  <c:v>-1663.5779</c:v>
                </c:pt>
                <c:pt idx="186">
                  <c:v>-1662.9988</c:v>
                </c:pt>
                <c:pt idx="187">
                  <c:v>-1662.4197</c:v>
                </c:pt>
                <c:pt idx="188">
                  <c:v>-1661.8406</c:v>
                </c:pt>
                <c:pt idx="189">
                  <c:v>-1661.2616</c:v>
                </c:pt>
                <c:pt idx="190">
                  <c:v>-1660.682499999996</c:v>
                </c:pt>
                <c:pt idx="191">
                  <c:v>-1660.103399999997</c:v>
                </c:pt>
                <c:pt idx="192">
                  <c:v>-1659.5243</c:v>
                </c:pt>
                <c:pt idx="193">
                  <c:v>-1658.9452</c:v>
                </c:pt>
                <c:pt idx="194">
                  <c:v>-1658.3662</c:v>
                </c:pt>
                <c:pt idx="195">
                  <c:v>-1657.7871</c:v>
                </c:pt>
                <c:pt idx="196">
                  <c:v>-1657.208</c:v>
                </c:pt>
                <c:pt idx="197">
                  <c:v>-1656.6289</c:v>
                </c:pt>
                <c:pt idx="198">
                  <c:v>-1656.0498</c:v>
                </c:pt>
                <c:pt idx="199">
                  <c:v>-1655.4708</c:v>
                </c:pt>
                <c:pt idx="200">
                  <c:v>-1654.8917</c:v>
                </c:pt>
                <c:pt idx="201">
                  <c:v>-1654.3126</c:v>
                </c:pt>
                <c:pt idx="202">
                  <c:v>-1653.7335</c:v>
                </c:pt>
                <c:pt idx="203">
                  <c:v>-1653.154499999995</c:v>
                </c:pt>
                <c:pt idx="204">
                  <c:v>-1652.5754</c:v>
                </c:pt>
                <c:pt idx="205">
                  <c:v>-1651.9963</c:v>
                </c:pt>
                <c:pt idx="206">
                  <c:v>-1651.4172</c:v>
                </c:pt>
                <c:pt idx="207">
                  <c:v>-1650.8381</c:v>
                </c:pt>
                <c:pt idx="208">
                  <c:v>-1650.2591</c:v>
                </c:pt>
                <c:pt idx="209">
                  <c:v>-1649.68</c:v>
                </c:pt>
                <c:pt idx="210">
                  <c:v>-1649.1009</c:v>
                </c:pt>
                <c:pt idx="211">
                  <c:v>-1648.5218</c:v>
                </c:pt>
                <c:pt idx="212">
                  <c:v>-1647.9427</c:v>
                </c:pt>
                <c:pt idx="213">
                  <c:v>-1647.3637</c:v>
                </c:pt>
                <c:pt idx="214">
                  <c:v>-1646.7846</c:v>
                </c:pt>
                <c:pt idx="215">
                  <c:v>-1646.205500000003</c:v>
                </c:pt>
                <c:pt idx="216">
                  <c:v>-1645.6264</c:v>
                </c:pt>
                <c:pt idx="217">
                  <c:v>-1645.0473</c:v>
                </c:pt>
                <c:pt idx="218">
                  <c:v>-1644.4683</c:v>
                </c:pt>
                <c:pt idx="219">
                  <c:v>-1643.8892</c:v>
                </c:pt>
                <c:pt idx="220">
                  <c:v>-1643.3101</c:v>
                </c:pt>
                <c:pt idx="221">
                  <c:v>-1642.731</c:v>
                </c:pt>
                <c:pt idx="222">
                  <c:v>-1642.152</c:v>
                </c:pt>
                <c:pt idx="223">
                  <c:v>-1641.5729</c:v>
                </c:pt>
                <c:pt idx="224">
                  <c:v>-1640.9938</c:v>
                </c:pt>
                <c:pt idx="225">
                  <c:v>-1640.4147</c:v>
                </c:pt>
                <c:pt idx="226">
                  <c:v>-1639.8356</c:v>
                </c:pt>
                <c:pt idx="227">
                  <c:v>-1639.256600000001</c:v>
                </c:pt>
                <c:pt idx="228">
                  <c:v>-1638.6775</c:v>
                </c:pt>
                <c:pt idx="229">
                  <c:v>-1638.0984</c:v>
                </c:pt>
                <c:pt idx="230">
                  <c:v>-1637.5193</c:v>
                </c:pt>
                <c:pt idx="231">
                  <c:v>-1636.9402</c:v>
                </c:pt>
                <c:pt idx="232">
                  <c:v>-1636.3612</c:v>
                </c:pt>
                <c:pt idx="233">
                  <c:v>-1635.7821</c:v>
                </c:pt>
                <c:pt idx="234">
                  <c:v>-1635.203</c:v>
                </c:pt>
                <c:pt idx="235">
                  <c:v>-1634.6239</c:v>
                </c:pt>
                <c:pt idx="236">
                  <c:v>-1634.0449</c:v>
                </c:pt>
                <c:pt idx="237">
                  <c:v>-1633.465800000001</c:v>
                </c:pt>
                <c:pt idx="238">
                  <c:v>-1632.8867</c:v>
                </c:pt>
                <c:pt idx="239">
                  <c:v>-1632.3076</c:v>
                </c:pt>
                <c:pt idx="240">
                  <c:v>-1631.728500000001</c:v>
                </c:pt>
                <c:pt idx="241">
                  <c:v>-1631.1495</c:v>
                </c:pt>
                <c:pt idx="242">
                  <c:v>-1630.5704</c:v>
                </c:pt>
                <c:pt idx="243">
                  <c:v>-1629.9913</c:v>
                </c:pt>
                <c:pt idx="244">
                  <c:v>-1629.4122</c:v>
                </c:pt>
                <c:pt idx="245">
                  <c:v>-1628.8331</c:v>
                </c:pt>
                <c:pt idx="246">
                  <c:v>-1628.2541</c:v>
                </c:pt>
                <c:pt idx="247">
                  <c:v>-1627.675</c:v>
                </c:pt>
                <c:pt idx="248">
                  <c:v>-1627.0959</c:v>
                </c:pt>
                <c:pt idx="249">
                  <c:v>-1626.5168</c:v>
                </c:pt>
                <c:pt idx="250">
                  <c:v>-1625.937700000001</c:v>
                </c:pt>
                <c:pt idx="251">
                  <c:v>-1625.3587</c:v>
                </c:pt>
                <c:pt idx="252">
                  <c:v>-1624.7796</c:v>
                </c:pt>
                <c:pt idx="253">
                  <c:v>-1624.2005</c:v>
                </c:pt>
                <c:pt idx="254">
                  <c:v>-1623.6214</c:v>
                </c:pt>
                <c:pt idx="255">
                  <c:v>-1623.0424</c:v>
                </c:pt>
                <c:pt idx="256">
                  <c:v>-1622.4633</c:v>
                </c:pt>
                <c:pt idx="257">
                  <c:v>-1621.884199999997</c:v>
                </c:pt>
                <c:pt idx="258">
                  <c:v>-1621.3051</c:v>
                </c:pt>
                <c:pt idx="259">
                  <c:v>-1620.726</c:v>
                </c:pt>
                <c:pt idx="260">
                  <c:v>-1620.147</c:v>
                </c:pt>
                <c:pt idx="261">
                  <c:v>-1619.5679</c:v>
                </c:pt>
                <c:pt idx="262">
                  <c:v>-1618.9888</c:v>
                </c:pt>
                <c:pt idx="263">
                  <c:v>-1618.409700000001</c:v>
                </c:pt>
                <c:pt idx="264">
                  <c:v>-1617.8306</c:v>
                </c:pt>
                <c:pt idx="265">
                  <c:v>-1617.2516</c:v>
                </c:pt>
                <c:pt idx="266">
                  <c:v>-1616.672499999996</c:v>
                </c:pt>
                <c:pt idx="267">
                  <c:v>-1616.093399999997</c:v>
                </c:pt>
                <c:pt idx="268">
                  <c:v>-1615.5143</c:v>
                </c:pt>
                <c:pt idx="269">
                  <c:v>-1614.9352</c:v>
                </c:pt>
                <c:pt idx="270">
                  <c:v>-1614.3562</c:v>
                </c:pt>
                <c:pt idx="271">
                  <c:v>-1613.7771</c:v>
                </c:pt>
                <c:pt idx="272">
                  <c:v>-1613.198</c:v>
                </c:pt>
                <c:pt idx="273">
                  <c:v>-1612.6189</c:v>
                </c:pt>
                <c:pt idx="274">
                  <c:v>-1612.0399</c:v>
                </c:pt>
                <c:pt idx="275">
                  <c:v>-1611.4608</c:v>
                </c:pt>
                <c:pt idx="276">
                  <c:v>-1610.8817</c:v>
                </c:pt>
                <c:pt idx="277">
                  <c:v>-1610.3026</c:v>
                </c:pt>
                <c:pt idx="278">
                  <c:v>-1609.7235</c:v>
                </c:pt>
                <c:pt idx="279">
                  <c:v>-1609.144499999995</c:v>
                </c:pt>
                <c:pt idx="280">
                  <c:v>-1608.5654</c:v>
                </c:pt>
                <c:pt idx="281">
                  <c:v>-1607.9863</c:v>
                </c:pt>
                <c:pt idx="282">
                  <c:v>-1607.4072</c:v>
                </c:pt>
                <c:pt idx="283">
                  <c:v>-1606.8281</c:v>
                </c:pt>
                <c:pt idx="284">
                  <c:v>-1606.2491</c:v>
                </c:pt>
                <c:pt idx="285">
                  <c:v>-1605.67</c:v>
                </c:pt>
                <c:pt idx="286">
                  <c:v>-1605.0909</c:v>
                </c:pt>
                <c:pt idx="287">
                  <c:v>-1604.5118</c:v>
                </c:pt>
                <c:pt idx="288">
                  <c:v>-1603.9327</c:v>
                </c:pt>
                <c:pt idx="289">
                  <c:v>-1603.3537</c:v>
                </c:pt>
                <c:pt idx="290">
                  <c:v>-1602.7746</c:v>
                </c:pt>
                <c:pt idx="291">
                  <c:v>-1602.1955</c:v>
                </c:pt>
                <c:pt idx="292">
                  <c:v>-1601.6164</c:v>
                </c:pt>
                <c:pt idx="293">
                  <c:v>-1601.0374</c:v>
                </c:pt>
                <c:pt idx="294">
                  <c:v>-1600.4583</c:v>
                </c:pt>
                <c:pt idx="295">
                  <c:v>-1599.8792</c:v>
                </c:pt>
                <c:pt idx="296">
                  <c:v>-1599.3001</c:v>
                </c:pt>
                <c:pt idx="297">
                  <c:v>-1598.721</c:v>
                </c:pt>
                <c:pt idx="298">
                  <c:v>-1598.142</c:v>
                </c:pt>
                <c:pt idx="299">
                  <c:v>-1597.5629</c:v>
                </c:pt>
                <c:pt idx="300">
                  <c:v>-1596.9838</c:v>
                </c:pt>
                <c:pt idx="301">
                  <c:v>-1596.4047</c:v>
                </c:pt>
                <c:pt idx="302">
                  <c:v>-1595.8256</c:v>
                </c:pt>
                <c:pt idx="303">
                  <c:v>-1595.246600000001</c:v>
                </c:pt>
                <c:pt idx="304">
                  <c:v>-1594.6675</c:v>
                </c:pt>
                <c:pt idx="305">
                  <c:v>-1594.0884</c:v>
                </c:pt>
                <c:pt idx="306">
                  <c:v>-1593.5093</c:v>
                </c:pt>
                <c:pt idx="307">
                  <c:v>-1592.9302</c:v>
                </c:pt>
                <c:pt idx="308">
                  <c:v>-1592.3512</c:v>
                </c:pt>
                <c:pt idx="309">
                  <c:v>-1591.7721</c:v>
                </c:pt>
                <c:pt idx="310">
                  <c:v>-1591.193</c:v>
                </c:pt>
                <c:pt idx="311">
                  <c:v>-1590.6139</c:v>
                </c:pt>
                <c:pt idx="312">
                  <c:v>-1590.0349</c:v>
                </c:pt>
                <c:pt idx="313">
                  <c:v>-1589.455800000001</c:v>
                </c:pt>
                <c:pt idx="314">
                  <c:v>-1588.8767</c:v>
                </c:pt>
                <c:pt idx="315">
                  <c:v>-1588.2976</c:v>
                </c:pt>
                <c:pt idx="316">
                  <c:v>-1587.718500000001</c:v>
                </c:pt>
                <c:pt idx="317">
                  <c:v>-1587.1395</c:v>
                </c:pt>
                <c:pt idx="318">
                  <c:v>-1586.5604</c:v>
                </c:pt>
                <c:pt idx="319">
                  <c:v>-1585.9813</c:v>
                </c:pt>
                <c:pt idx="320">
                  <c:v>-1585.4022</c:v>
                </c:pt>
                <c:pt idx="321">
                  <c:v>-1584.8231</c:v>
                </c:pt>
                <c:pt idx="322">
                  <c:v>-1584.2441</c:v>
                </c:pt>
                <c:pt idx="323">
                  <c:v>-1583.665</c:v>
                </c:pt>
                <c:pt idx="324">
                  <c:v>-1583.0859</c:v>
                </c:pt>
                <c:pt idx="325">
                  <c:v>-1582.5068</c:v>
                </c:pt>
                <c:pt idx="326">
                  <c:v>-1581.927700000001</c:v>
                </c:pt>
                <c:pt idx="327">
                  <c:v>-1581.3487</c:v>
                </c:pt>
                <c:pt idx="328">
                  <c:v>-1580.7696</c:v>
                </c:pt>
                <c:pt idx="329">
                  <c:v>-1580.190499999996</c:v>
                </c:pt>
                <c:pt idx="330">
                  <c:v>-1579.6114</c:v>
                </c:pt>
                <c:pt idx="331">
                  <c:v>-1579.0324</c:v>
                </c:pt>
                <c:pt idx="332">
                  <c:v>-1578.4533</c:v>
                </c:pt>
                <c:pt idx="333">
                  <c:v>-1577.874199999997</c:v>
                </c:pt>
                <c:pt idx="334">
                  <c:v>-1577.2951</c:v>
                </c:pt>
                <c:pt idx="335">
                  <c:v>-1576.716</c:v>
                </c:pt>
                <c:pt idx="336">
                  <c:v>-1576.137</c:v>
                </c:pt>
                <c:pt idx="337">
                  <c:v>-1575.5579</c:v>
                </c:pt>
                <c:pt idx="338">
                  <c:v>-1574.9788</c:v>
                </c:pt>
                <c:pt idx="339">
                  <c:v>-1574.3997</c:v>
                </c:pt>
                <c:pt idx="340">
                  <c:v>-1573.8206</c:v>
                </c:pt>
                <c:pt idx="341">
                  <c:v>-1573.2416</c:v>
                </c:pt>
                <c:pt idx="342">
                  <c:v>-1572.662499999996</c:v>
                </c:pt>
                <c:pt idx="343">
                  <c:v>-1572.0834</c:v>
                </c:pt>
                <c:pt idx="344">
                  <c:v>-1571.5043</c:v>
                </c:pt>
                <c:pt idx="345">
                  <c:v>-1570.9252</c:v>
                </c:pt>
                <c:pt idx="346">
                  <c:v>-1570.3462</c:v>
                </c:pt>
                <c:pt idx="347">
                  <c:v>-1569.7671</c:v>
                </c:pt>
                <c:pt idx="348">
                  <c:v>-1569.188</c:v>
                </c:pt>
                <c:pt idx="349">
                  <c:v>-1568.6089</c:v>
                </c:pt>
                <c:pt idx="350">
                  <c:v>-1568.0299</c:v>
                </c:pt>
                <c:pt idx="351">
                  <c:v>-1567.4508</c:v>
                </c:pt>
                <c:pt idx="352">
                  <c:v>-1566.8717</c:v>
                </c:pt>
                <c:pt idx="353">
                  <c:v>-1566.2926</c:v>
                </c:pt>
                <c:pt idx="354">
                  <c:v>-1565.7135</c:v>
                </c:pt>
                <c:pt idx="355">
                  <c:v>-1565.134499999996</c:v>
                </c:pt>
                <c:pt idx="356">
                  <c:v>-1564.5554</c:v>
                </c:pt>
                <c:pt idx="357">
                  <c:v>-1563.9763</c:v>
                </c:pt>
                <c:pt idx="358">
                  <c:v>-1563.3972</c:v>
                </c:pt>
                <c:pt idx="359">
                  <c:v>-1562.8181</c:v>
                </c:pt>
                <c:pt idx="360">
                  <c:v>-1562.2391</c:v>
                </c:pt>
                <c:pt idx="361">
                  <c:v>-1561.66</c:v>
                </c:pt>
                <c:pt idx="362">
                  <c:v>-1561.0809</c:v>
                </c:pt>
                <c:pt idx="363">
                  <c:v>-1560.5018</c:v>
                </c:pt>
                <c:pt idx="364">
                  <c:v>-1559.9228</c:v>
                </c:pt>
                <c:pt idx="365">
                  <c:v>-1559.3437</c:v>
                </c:pt>
                <c:pt idx="366">
                  <c:v>-1558.7646</c:v>
                </c:pt>
                <c:pt idx="367">
                  <c:v>-1558.1855</c:v>
                </c:pt>
                <c:pt idx="368">
                  <c:v>-1557.6064</c:v>
                </c:pt>
                <c:pt idx="369">
                  <c:v>-1557.0274</c:v>
                </c:pt>
                <c:pt idx="370">
                  <c:v>-1556.4483</c:v>
                </c:pt>
                <c:pt idx="371">
                  <c:v>-1555.8692</c:v>
                </c:pt>
                <c:pt idx="372">
                  <c:v>-1555.2901</c:v>
                </c:pt>
                <c:pt idx="373">
                  <c:v>-1554.711</c:v>
                </c:pt>
                <c:pt idx="374">
                  <c:v>-1554.132</c:v>
                </c:pt>
                <c:pt idx="375">
                  <c:v>-1553.5529</c:v>
                </c:pt>
                <c:pt idx="376">
                  <c:v>-1552.9738</c:v>
                </c:pt>
                <c:pt idx="377">
                  <c:v>-1552.3947</c:v>
                </c:pt>
                <c:pt idx="378">
                  <c:v>-1551.8156</c:v>
                </c:pt>
                <c:pt idx="379">
                  <c:v>-1551.236600000001</c:v>
                </c:pt>
                <c:pt idx="380">
                  <c:v>-1550.6575</c:v>
                </c:pt>
                <c:pt idx="381">
                  <c:v>-1550.0784</c:v>
                </c:pt>
                <c:pt idx="382">
                  <c:v>-1549.4993</c:v>
                </c:pt>
                <c:pt idx="383">
                  <c:v>-1548.9203</c:v>
                </c:pt>
                <c:pt idx="384">
                  <c:v>-1548.3412</c:v>
                </c:pt>
                <c:pt idx="385">
                  <c:v>-1547.7621</c:v>
                </c:pt>
                <c:pt idx="386">
                  <c:v>-1547.183</c:v>
                </c:pt>
                <c:pt idx="387">
                  <c:v>-1546.6039</c:v>
                </c:pt>
                <c:pt idx="388">
                  <c:v>-1546.0249</c:v>
                </c:pt>
                <c:pt idx="389">
                  <c:v>-1545.445800000001</c:v>
                </c:pt>
                <c:pt idx="390">
                  <c:v>-1544.8667</c:v>
                </c:pt>
                <c:pt idx="391">
                  <c:v>-1544.2876</c:v>
                </c:pt>
                <c:pt idx="392">
                  <c:v>-1543.708500000001</c:v>
                </c:pt>
                <c:pt idx="393">
                  <c:v>-1543.1295</c:v>
                </c:pt>
                <c:pt idx="394">
                  <c:v>-1542.5504</c:v>
                </c:pt>
                <c:pt idx="395">
                  <c:v>-1541.9713</c:v>
                </c:pt>
                <c:pt idx="396">
                  <c:v>-1541.3922</c:v>
                </c:pt>
                <c:pt idx="397">
                  <c:v>-1540.8131</c:v>
                </c:pt>
                <c:pt idx="398">
                  <c:v>-1540.2341</c:v>
                </c:pt>
                <c:pt idx="399">
                  <c:v>-1539.655</c:v>
                </c:pt>
                <c:pt idx="400">
                  <c:v>-1539.0759</c:v>
                </c:pt>
                <c:pt idx="401">
                  <c:v>-1538.4968</c:v>
                </c:pt>
                <c:pt idx="402">
                  <c:v>-1537.917800000001</c:v>
                </c:pt>
                <c:pt idx="403">
                  <c:v>-1537.3387</c:v>
                </c:pt>
                <c:pt idx="404">
                  <c:v>-1536.7596</c:v>
                </c:pt>
                <c:pt idx="405">
                  <c:v>-1536.180499999997</c:v>
                </c:pt>
                <c:pt idx="406">
                  <c:v>-1535.6014</c:v>
                </c:pt>
                <c:pt idx="407">
                  <c:v>-1535.0224</c:v>
                </c:pt>
                <c:pt idx="408">
                  <c:v>-1534.4433</c:v>
                </c:pt>
                <c:pt idx="409">
                  <c:v>-1533.8642</c:v>
                </c:pt>
                <c:pt idx="410">
                  <c:v>-1533.2851</c:v>
                </c:pt>
                <c:pt idx="411">
                  <c:v>-1532.706</c:v>
                </c:pt>
                <c:pt idx="412">
                  <c:v>-1532.127</c:v>
                </c:pt>
                <c:pt idx="413">
                  <c:v>-1531.5479</c:v>
                </c:pt>
                <c:pt idx="414">
                  <c:v>-1530.9688</c:v>
                </c:pt>
                <c:pt idx="415">
                  <c:v>-1530.3897</c:v>
                </c:pt>
                <c:pt idx="416">
                  <c:v>-1529.8106</c:v>
                </c:pt>
                <c:pt idx="417">
                  <c:v>-1529.2316</c:v>
                </c:pt>
                <c:pt idx="418">
                  <c:v>-1528.652499999996</c:v>
                </c:pt>
                <c:pt idx="419">
                  <c:v>-1528.0734</c:v>
                </c:pt>
                <c:pt idx="420">
                  <c:v>-1527.4943</c:v>
                </c:pt>
                <c:pt idx="421">
                  <c:v>-1526.9153</c:v>
                </c:pt>
                <c:pt idx="422">
                  <c:v>-1526.3362</c:v>
                </c:pt>
                <c:pt idx="423">
                  <c:v>-1525.7571</c:v>
                </c:pt>
                <c:pt idx="424">
                  <c:v>-1525.178</c:v>
                </c:pt>
                <c:pt idx="425">
                  <c:v>-1524.5989</c:v>
                </c:pt>
                <c:pt idx="426">
                  <c:v>-1524.0199</c:v>
                </c:pt>
                <c:pt idx="427">
                  <c:v>-1523.4408</c:v>
                </c:pt>
                <c:pt idx="428">
                  <c:v>-1522.8617</c:v>
                </c:pt>
                <c:pt idx="429">
                  <c:v>-1522.2826</c:v>
                </c:pt>
                <c:pt idx="430">
                  <c:v>-1521.7035</c:v>
                </c:pt>
                <c:pt idx="431">
                  <c:v>-1521.124499999996</c:v>
                </c:pt>
                <c:pt idx="432">
                  <c:v>-1520.5454</c:v>
                </c:pt>
                <c:pt idx="433">
                  <c:v>-1519.9663</c:v>
                </c:pt>
                <c:pt idx="434">
                  <c:v>-1519.3872</c:v>
                </c:pt>
                <c:pt idx="435">
                  <c:v>-1518.8081</c:v>
                </c:pt>
                <c:pt idx="436">
                  <c:v>-1518.2291</c:v>
                </c:pt>
                <c:pt idx="437">
                  <c:v>-1517.65</c:v>
                </c:pt>
                <c:pt idx="438">
                  <c:v>-1517.0709</c:v>
                </c:pt>
                <c:pt idx="439">
                  <c:v>-1516.4918</c:v>
                </c:pt>
                <c:pt idx="440">
                  <c:v>-1515.9128</c:v>
                </c:pt>
                <c:pt idx="441">
                  <c:v>-1515.3337</c:v>
                </c:pt>
                <c:pt idx="442">
                  <c:v>-1514.7546</c:v>
                </c:pt>
                <c:pt idx="443">
                  <c:v>-1514.1755</c:v>
                </c:pt>
                <c:pt idx="444">
                  <c:v>-1513.5964</c:v>
                </c:pt>
                <c:pt idx="445">
                  <c:v>-1513.0174</c:v>
                </c:pt>
                <c:pt idx="446">
                  <c:v>-1512.4383</c:v>
                </c:pt>
                <c:pt idx="447">
                  <c:v>-1511.8592</c:v>
                </c:pt>
                <c:pt idx="448">
                  <c:v>-1511.2801</c:v>
                </c:pt>
                <c:pt idx="449">
                  <c:v>-1510.701</c:v>
                </c:pt>
                <c:pt idx="450">
                  <c:v>-1510.122</c:v>
                </c:pt>
                <c:pt idx="451">
                  <c:v>-1509.5429</c:v>
                </c:pt>
                <c:pt idx="452">
                  <c:v>-1508.9638</c:v>
                </c:pt>
                <c:pt idx="453">
                  <c:v>-1508.3847</c:v>
                </c:pt>
                <c:pt idx="454">
                  <c:v>-1507.8056</c:v>
                </c:pt>
                <c:pt idx="455">
                  <c:v>-1507.226600000001</c:v>
                </c:pt>
                <c:pt idx="456">
                  <c:v>-1506.6475</c:v>
                </c:pt>
                <c:pt idx="457">
                  <c:v>-1506.0684</c:v>
                </c:pt>
                <c:pt idx="458">
                  <c:v>-1505.4893</c:v>
                </c:pt>
                <c:pt idx="459">
                  <c:v>-1504.9103</c:v>
                </c:pt>
                <c:pt idx="460">
                  <c:v>-1504.3312</c:v>
                </c:pt>
                <c:pt idx="461">
                  <c:v>-1503.7521</c:v>
                </c:pt>
                <c:pt idx="462">
                  <c:v>-1503.173</c:v>
                </c:pt>
                <c:pt idx="463">
                  <c:v>-1502.5939</c:v>
                </c:pt>
                <c:pt idx="464">
                  <c:v>-1502.0149</c:v>
                </c:pt>
                <c:pt idx="465">
                  <c:v>-1501.435800000001</c:v>
                </c:pt>
                <c:pt idx="466">
                  <c:v>-1500.8567</c:v>
                </c:pt>
                <c:pt idx="467">
                  <c:v>-1500.2776</c:v>
                </c:pt>
                <c:pt idx="468">
                  <c:v>-1499.6985</c:v>
                </c:pt>
                <c:pt idx="469">
                  <c:v>-1499.1195</c:v>
                </c:pt>
                <c:pt idx="470">
                  <c:v>-1498.5404</c:v>
                </c:pt>
                <c:pt idx="471">
                  <c:v>-1497.9613</c:v>
                </c:pt>
                <c:pt idx="472">
                  <c:v>-1497.3822</c:v>
                </c:pt>
                <c:pt idx="473">
                  <c:v>-1496.8031</c:v>
                </c:pt>
                <c:pt idx="474">
                  <c:v>-1496.2241</c:v>
                </c:pt>
                <c:pt idx="475">
                  <c:v>-1495.645</c:v>
                </c:pt>
                <c:pt idx="476">
                  <c:v>-1495.0659</c:v>
                </c:pt>
                <c:pt idx="477">
                  <c:v>-1494.4868</c:v>
                </c:pt>
                <c:pt idx="478">
                  <c:v>-1493.907800000001</c:v>
                </c:pt>
                <c:pt idx="479">
                  <c:v>-1493.3287</c:v>
                </c:pt>
                <c:pt idx="480">
                  <c:v>-1492.7496</c:v>
                </c:pt>
                <c:pt idx="481">
                  <c:v>-1492.170499999997</c:v>
                </c:pt>
                <c:pt idx="482">
                  <c:v>-1491.5914</c:v>
                </c:pt>
                <c:pt idx="483">
                  <c:v>-1491.0124</c:v>
                </c:pt>
                <c:pt idx="484">
                  <c:v>-1490.4333</c:v>
                </c:pt>
                <c:pt idx="485">
                  <c:v>-1489.8542</c:v>
                </c:pt>
                <c:pt idx="486">
                  <c:v>-1489.2751</c:v>
                </c:pt>
                <c:pt idx="487">
                  <c:v>-1488.696</c:v>
                </c:pt>
                <c:pt idx="488">
                  <c:v>-1488.117</c:v>
                </c:pt>
                <c:pt idx="489">
                  <c:v>-1487.5379</c:v>
                </c:pt>
                <c:pt idx="490">
                  <c:v>-1486.9588</c:v>
                </c:pt>
                <c:pt idx="491">
                  <c:v>-1486.3797</c:v>
                </c:pt>
                <c:pt idx="492">
                  <c:v>-1485.8007</c:v>
                </c:pt>
                <c:pt idx="493">
                  <c:v>-1485.2216</c:v>
                </c:pt>
                <c:pt idx="494">
                  <c:v>-1484.642499999996</c:v>
                </c:pt>
                <c:pt idx="495">
                  <c:v>-1484.0634</c:v>
                </c:pt>
                <c:pt idx="496">
                  <c:v>-1483.4843</c:v>
                </c:pt>
                <c:pt idx="497">
                  <c:v>-1482.9053</c:v>
                </c:pt>
                <c:pt idx="498">
                  <c:v>-1482.3262</c:v>
                </c:pt>
                <c:pt idx="499">
                  <c:v>-1481.7471</c:v>
                </c:pt>
                <c:pt idx="500">
                  <c:v>-1481.168</c:v>
                </c:pt>
                <c:pt idx="501">
                  <c:v>-1480.5889</c:v>
                </c:pt>
                <c:pt idx="502">
                  <c:v>-1480.0099</c:v>
                </c:pt>
                <c:pt idx="503">
                  <c:v>-1479.4308</c:v>
                </c:pt>
                <c:pt idx="504">
                  <c:v>-1478.8517</c:v>
                </c:pt>
                <c:pt idx="505">
                  <c:v>-1478.2726</c:v>
                </c:pt>
                <c:pt idx="506">
                  <c:v>-1477.693499999995</c:v>
                </c:pt>
                <c:pt idx="507">
                  <c:v>-1477.114499999996</c:v>
                </c:pt>
                <c:pt idx="508">
                  <c:v>-1476.5354</c:v>
                </c:pt>
                <c:pt idx="509">
                  <c:v>-1475.9563</c:v>
                </c:pt>
                <c:pt idx="510">
                  <c:v>-1475.3772</c:v>
                </c:pt>
                <c:pt idx="511">
                  <c:v>-1474.7982</c:v>
                </c:pt>
                <c:pt idx="512">
                  <c:v>-1474.2191</c:v>
                </c:pt>
                <c:pt idx="513">
                  <c:v>-1473.64</c:v>
                </c:pt>
                <c:pt idx="514">
                  <c:v>-1473.0609</c:v>
                </c:pt>
                <c:pt idx="515">
                  <c:v>-1472.4818</c:v>
                </c:pt>
                <c:pt idx="516">
                  <c:v>-1471.9028</c:v>
                </c:pt>
                <c:pt idx="517">
                  <c:v>-1471.3237</c:v>
                </c:pt>
                <c:pt idx="518">
                  <c:v>-1470.7446</c:v>
                </c:pt>
                <c:pt idx="519">
                  <c:v>-1470.1655</c:v>
                </c:pt>
                <c:pt idx="520">
                  <c:v>-1469.5864</c:v>
                </c:pt>
                <c:pt idx="521">
                  <c:v>-1469.0074</c:v>
                </c:pt>
                <c:pt idx="522">
                  <c:v>-1468.4283</c:v>
                </c:pt>
                <c:pt idx="523">
                  <c:v>-1467.8492</c:v>
                </c:pt>
                <c:pt idx="524">
                  <c:v>-1467.2701</c:v>
                </c:pt>
                <c:pt idx="525">
                  <c:v>-1466.691</c:v>
                </c:pt>
                <c:pt idx="526">
                  <c:v>-1466.112</c:v>
                </c:pt>
                <c:pt idx="527">
                  <c:v>-1465.5329</c:v>
                </c:pt>
                <c:pt idx="528">
                  <c:v>-1464.9538</c:v>
                </c:pt>
                <c:pt idx="529">
                  <c:v>-1464.3747</c:v>
                </c:pt>
                <c:pt idx="530">
                  <c:v>-1463.7957</c:v>
                </c:pt>
                <c:pt idx="531">
                  <c:v>-1463.216600000001</c:v>
                </c:pt>
                <c:pt idx="532">
                  <c:v>-1462.6375</c:v>
                </c:pt>
                <c:pt idx="533">
                  <c:v>-1462.0584</c:v>
                </c:pt>
                <c:pt idx="534">
                  <c:v>-1461.4793</c:v>
                </c:pt>
                <c:pt idx="535">
                  <c:v>-1460.9003</c:v>
                </c:pt>
                <c:pt idx="536">
                  <c:v>-1460.3212</c:v>
                </c:pt>
                <c:pt idx="537">
                  <c:v>-1459.7421</c:v>
                </c:pt>
                <c:pt idx="538">
                  <c:v>-1459.163</c:v>
                </c:pt>
                <c:pt idx="539">
                  <c:v>-1458.5839</c:v>
                </c:pt>
                <c:pt idx="540">
                  <c:v>-1458.0049</c:v>
                </c:pt>
                <c:pt idx="541">
                  <c:v>-1457.425800000001</c:v>
                </c:pt>
                <c:pt idx="542">
                  <c:v>-1456.8467</c:v>
                </c:pt>
                <c:pt idx="543">
                  <c:v>-1456.2676</c:v>
                </c:pt>
                <c:pt idx="544">
                  <c:v>-1455.6885</c:v>
                </c:pt>
                <c:pt idx="545">
                  <c:v>-1455.1095</c:v>
                </c:pt>
                <c:pt idx="546">
                  <c:v>-1454.5304</c:v>
                </c:pt>
                <c:pt idx="547">
                  <c:v>-1453.9513</c:v>
                </c:pt>
                <c:pt idx="548">
                  <c:v>-1453.3722</c:v>
                </c:pt>
                <c:pt idx="549">
                  <c:v>-1452.7932</c:v>
                </c:pt>
                <c:pt idx="550">
                  <c:v>-1452.2141</c:v>
                </c:pt>
                <c:pt idx="551">
                  <c:v>-1451.635</c:v>
                </c:pt>
                <c:pt idx="552">
                  <c:v>-1451.0559</c:v>
                </c:pt>
                <c:pt idx="553">
                  <c:v>-1450.4768</c:v>
                </c:pt>
                <c:pt idx="554">
                  <c:v>-1449.8978</c:v>
                </c:pt>
                <c:pt idx="555">
                  <c:v>-1449.3187</c:v>
                </c:pt>
                <c:pt idx="556">
                  <c:v>-1448.7396</c:v>
                </c:pt>
                <c:pt idx="557">
                  <c:v>-1448.1605</c:v>
                </c:pt>
                <c:pt idx="558">
                  <c:v>-1447.5814</c:v>
                </c:pt>
                <c:pt idx="559">
                  <c:v>-1447.0024</c:v>
                </c:pt>
                <c:pt idx="560">
                  <c:v>-1446.4233</c:v>
                </c:pt>
                <c:pt idx="561">
                  <c:v>-1445.8442</c:v>
                </c:pt>
                <c:pt idx="562">
                  <c:v>-1445.2651</c:v>
                </c:pt>
                <c:pt idx="563">
                  <c:v>-1444.686</c:v>
                </c:pt>
                <c:pt idx="564">
                  <c:v>-1444.107</c:v>
                </c:pt>
                <c:pt idx="565">
                  <c:v>-1443.5279</c:v>
                </c:pt>
                <c:pt idx="566">
                  <c:v>-1442.9488</c:v>
                </c:pt>
                <c:pt idx="567">
                  <c:v>-1442.3697</c:v>
                </c:pt>
                <c:pt idx="568">
                  <c:v>-1441.7907</c:v>
                </c:pt>
                <c:pt idx="569">
                  <c:v>-1441.2116</c:v>
                </c:pt>
                <c:pt idx="570">
                  <c:v>-1440.632499999997</c:v>
                </c:pt>
                <c:pt idx="571">
                  <c:v>-1440.0534</c:v>
                </c:pt>
                <c:pt idx="572">
                  <c:v>-1439.4743</c:v>
                </c:pt>
                <c:pt idx="573">
                  <c:v>-1438.8953</c:v>
                </c:pt>
                <c:pt idx="574">
                  <c:v>-1438.3162</c:v>
                </c:pt>
                <c:pt idx="575">
                  <c:v>-1437.7371</c:v>
                </c:pt>
                <c:pt idx="576">
                  <c:v>-1437.158</c:v>
                </c:pt>
                <c:pt idx="577">
                  <c:v>-1436.5789</c:v>
                </c:pt>
                <c:pt idx="578">
                  <c:v>-1435.9999</c:v>
                </c:pt>
                <c:pt idx="579">
                  <c:v>-1435.4208</c:v>
                </c:pt>
                <c:pt idx="580">
                  <c:v>-1434.8417</c:v>
                </c:pt>
                <c:pt idx="581">
                  <c:v>-1434.2626</c:v>
                </c:pt>
                <c:pt idx="582">
                  <c:v>-1433.683499999995</c:v>
                </c:pt>
                <c:pt idx="583">
                  <c:v>-1433.104499999996</c:v>
                </c:pt>
                <c:pt idx="584">
                  <c:v>-1432.5254</c:v>
                </c:pt>
                <c:pt idx="585">
                  <c:v>-1431.9463</c:v>
                </c:pt>
                <c:pt idx="586">
                  <c:v>-1431.3672</c:v>
                </c:pt>
                <c:pt idx="587">
                  <c:v>-1430.7882</c:v>
                </c:pt>
                <c:pt idx="588">
                  <c:v>-1430.2091</c:v>
                </c:pt>
                <c:pt idx="589">
                  <c:v>-1429.63</c:v>
                </c:pt>
                <c:pt idx="590">
                  <c:v>-1429.0509</c:v>
                </c:pt>
                <c:pt idx="591">
                  <c:v>-1428.4718</c:v>
                </c:pt>
                <c:pt idx="592">
                  <c:v>-1427.8928</c:v>
                </c:pt>
                <c:pt idx="593">
                  <c:v>-1427.3137</c:v>
                </c:pt>
                <c:pt idx="594">
                  <c:v>-1426.7346</c:v>
                </c:pt>
                <c:pt idx="595">
                  <c:v>-1426.1555</c:v>
                </c:pt>
                <c:pt idx="596">
                  <c:v>-1425.5764</c:v>
                </c:pt>
                <c:pt idx="597">
                  <c:v>-1424.9974</c:v>
                </c:pt>
                <c:pt idx="598">
                  <c:v>-1424.4183</c:v>
                </c:pt>
                <c:pt idx="599">
                  <c:v>-1423.8392</c:v>
                </c:pt>
                <c:pt idx="600">
                  <c:v>-1423.2601</c:v>
                </c:pt>
                <c:pt idx="601">
                  <c:v>-1422.6811</c:v>
                </c:pt>
                <c:pt idx="602">
                  <c:v>-1422.102</c:v>
                </c:pt>
                <c:pt idx="603">
                  <c:v>-1421.5229</c:v>
                </c:pt>
                <c:pt idx="604">
                  <c:v>-1420.9438</c:v>
                </c:pt>
                <c:pt idx="605">
                  <c:v>-1420.3647</c:v>
                </c:pt>
                <c:pt idx="606">
                  <c:v>-1419.7857</c:v>
                </c:pt>
                <c:pt idx="607">
                  <c:v>-1419.206600000001</c:v>
                </c:pt>
                <c:pt idx="608">
                  <c:v>-1418.6275</c:v>
                </c:pt>
                <c:pt idx="609">
                  <c:v>-1418.0484</c:v>
                </c:pt>
                <c:pt idx="610">
                  <c:v>-1417.4693</c:v>
                </c:pt>
                <c:pt idx="611">
                  <c:v>-1416.8903</c:v>
                </c:pt>
                <c:pt idx="612">
                  <c:v>-1416.3112</c:v>
                </c:pt>
                <c:pt idx="613">
                  <c:v>-1415.7321</c:v>
                </c:pt>
                <c:pt idx="614">
                  <c:v>-1415.153</c:v>
                </c:pt>
                <c:pt idx="615">
                  <c:v>-1414.5739</c:v>
                </c:pt>
                <c:pt idx="616">
                  <c:v>-1413.9949</c:v>
                </c:pt>
                <c:pt idx="617">
                  <c:v>-1413.415800000001</c:v>
                </c:pt>
                <c:pt idx="618">
                  <c:v>-1412.8367</c:v>
                </c:pt>
                <c:pt idx="619">
                  <c:v>-1412.2576</c:v>
                </c:pt>
                <c:pt idx="620">
                  <c:v>-1411.6786</c:v>
                </c:pt>
                <c:pt idx="621">
                  <c:v>-1411.0995</c:v>
                </c:pt>
                <c:pt idx="622">
                  <c:v>-1410.5204</c:v>
                </c:pt>
                <c:pt idx="623">
                  <c:v>-1409.9413</c:v>
                </c:pt>
                <c:pt idx="624">
                  <c:v>-1409.3622</c:v>
                </c:pt>
                <c:pt idx="625">
                  <c:v>-1408.7832</c:v>
                </c:pt>
                <c:pt idx="626">
                  <c:v>-1408.2041</c:v>
                </c:pt>
                <c:pt idx="627">
                  <c:v>-1407.625</c:v>
                </c:pt>
                <c:pt idx="628">
                  <c:v>-1407.0459</c:v>
                </c:pt>
                <c:pt idx="629">
                  <c:v>-1406.4668</c:v>
                </c:pt>
                <c:pt idx="630">
                  <c:v>-1405.8878</c:v>
                </c:pt>
                <c:pt idx="631">
                  <c:v>-1405.3087</c:v>
                </c:pt>
                <c:pt idx="632">
                  <c:v>-1404.7296</c:v>
                </c:pt>
                <c:pt idx="633">
                  <c:v>-1404.1505</c:v>
                </c:pt>
                <c:pt idx="634">
                  <c:v>-1403.5714</c:v>
                </c:pt>
                <c:pt idx="635">
                  <c:v>-1402.9924</c:v>
                </c:pt>
                <c:pt idx="636">
                  <c:v>-1402.4133</c:v>
                </c:pt>
                <c:pt idx="637">
                  <c:v>-1401.8342</c:v>
                </c:pt>
                <c:pt idx="638">
                  <c:v>-1401.2551</c:v>
                </c:pt>
                <c:pt idx="639">
                  <c:v>-1400.6761</c:v>
                </c:pt>
                <c:pt idx="640">
                  <c:v>-1400.097</c:v>
                </c:pt>
                <c:pt idx="641">
                  <c:v>-1399.5179</c:v>
                </c:pt>
                <c:pt idx="642">
                  <c:v>-1398.9388</c:v>
                </c:pt>
                <c:pt idx="643">
                  <c:v>-1398.3597</c:v>
                </c:pt>
                <c:pt idx="644">
                  <c:v>-1397.7807</c:v>
                </c:pt>
                <c:pt idx="645">
                  <c:v>-1397.2016</c:v>
                </c:pt>
                <c:pt idx="646">
                  <c:v>-1396.622499999997</c:v>
                </c:pt>
                <c:pt idx="647">
                  <c:v>-1396.0434</c:v>
                </c:pt>
                <c:pt idx="648">
                  <c:v>-1395.4643</c:v>
                </c:pt>
                <c:pt idx="649">
                  <c:v>-1394.8853</c:v>
                </c:pt>
                <c:pt idx="650">
                  <c:v>-1394.3062</c:v>
                </c:pt>
                <c:pt idx="651">
                  <c:v>-1393.7271</c:v>
                </c:pt>
                <c:pt idx="652">
                  <c:v>-1393.148</c:v>
                </c:pt>
                <c:pt idx="653">
                  <c:v>-1392.5689</c:v>
                </c:pt>
                <c:pt idx="654">
                  <c:v>-1391.9899</c:v>
                </c:pt>
                <c:pt idx="655">
                  <c:v>-1391.4108</c:v>
                </c:pt>
                <c:pt idx="656">
                  <c:v>-1390.8317</c:v>
                </c:pt>
                <c:pt idx="657">
                  <c:v>-1390.2526</c:v>
                </c:pt>
                <c:pt idx="658">
                  <c:v>-1389.6736</c:v>
                </c:pt>
                <c:pt idx="659">
                  <c:v>-1389.094499999996</c:v>
                </c:pt>
                <c:pt idx="660">
                  <c:v>-1388.5154</c:v>
                </c:pt>
                <c:pt idx="661">
                  <c:v>-1387.9363</c:v>
                </c:pt>
                <c:pt idx="662">
                  <c:v>-1387.3572</c:v>
                </c:pt>
                <c:pt idx="663">
                  <c:v>-1386.7782</c:v>
                </c:pt>
                <c:pt idx="664">
                  <c:v>-1386.1991</c:v>
                </c:pt>
                <c:pt idx="665">
                  <c:v>-1385.62</c:v>
                </c:pt>
                <c:pt idx="666">
                  <c:v>-1385.0409</c:v>
                </c:pt>
                <c:pt idx="667">
                  <c:v>-1384.4618</c:v>
                </c:pt>
                <c:pt idx="668">
                  <c:v>-1383.8828</c:v>
                </c:pt>
                <c:pt idx="669">
                  <c:v>-1383.3037</c:v>
                </c:pt>
                <c:pt idx="670">
                  <c:v>-1382.7246</c:v>
                </c:pt>
                <c:pt idx="671">
                  <c:v>-1382.1455</c:v>
                </c:pt>
                <c:pt idx="672">
                  <c:v>-1381.5664</c:v>
                </c:pt>
                <c:pt idx="673">
                  <c:v>-1380.9874</c:v>
                </c:pt>
                <c:pt idx="674">
                  <c:v>-1380.4083</c:v>
                </c:pt>
                <c:pt idx="675">
                  <c:v>-1379.8292</c:v>
                </c:pt>
                <c:pt idx="676">
                  <c:v>-1379.2501</c:v>
                </c:pt>
                <c:pt idx="677">
                  <c:v>-1378.6711</c:v>
                </c:pt>
                <c:pt idx="678">
                  <c:v>-1378.092</c:v>
                </c:pt>
                <c:pt idx="679">
                  <c:v>-1377.5129</c:v>
                </c:pt>
                <c:pt idx="680">
                  <c:v>-1376.9338</c:v>
                </c:pt>
                <c:pt idx="681">
                  <c:v>-1376.3547</c:v>
                </c:pt>
                <c:pt idx="682">
                  <c:v>-1375.7757</c:v>
                </c:pt>
                <c:pt idx="683">
                  <c:v>-1375.1966</c:v>
                </c:pt>
                <c:pt idx="684">
                  <c:v>-1374.6175</c:v>
                </c:pt>
                <c:pt idx="685">
                  <c:v>-1374.0384</c:v>
                </c:pt>
                <c:pt idx="686">
                  <c:v>-1373.4593</c:v>
                </c:pt>
                <c:pt idx="687">
                  <c:v>-1372.8803</c:v>
                </c:pt>
                <c:pt idx="688">
                  <c:v>-1372.3012</c:v>
                </c:pt>
                <c:pt idx="689">
                  <c:v>-1371.7221</c:v>
                </c:pt>
                <c:pt idx="690">
                  <c:v>-1371.143</c:v>
                </c:pt>
                <c:pt idx="691">
                  <c:v>-1370.5639</c:v>
                </c:pt>
                <c:pt idx="692">
                  <c:v>-1369.9849</c:v>
                </c:pt>
                <c:pt idx="693">
                  <c:v>-1369.405800000001</c:v>
                </c:pt>
                <c:pt idx="694">
                  <c:v>-1368.8267</c:v>
                </c:pt>
                <c:pt idx="695">
                  <c:v>-1368.2476</c:v>
                </c:pt>
                <c:pt idx="696">
                  <c:v>-1367.6686</c:v>
                </c:pt>
                <c:pt idx="697">
                  <c:v>-1367.0895</c:v>
                </c:pt>
                <c:pt idx="698">
                  <c:v>-1366.5104</c:v>
                </c:pt>
                <c:pt idx="699">
                  <c:v>-1365.9313</c:v>
                </c:pt>
                <c:pt idx="700">
                  <c:v>-1365.3522</c:v>
                </c:pt>
                <c:pt idx="701">
                  <c:v>-1364.7732</c:v>
                </c:pt>
                <c:pt idx="702">
                  <c:v>-1364.194099999997</c:v>
                </c:pt>
                <c:pt idx="703">
                  <c:v>-1363.615</c:v>
                </c:pt>
                <c:pt idx="704">
                  <c:v>-1363.0359</c:v>
                </c:pt>
                <c:pt idx="705">
                  <c:v>-1362.456800000001</c:v>
                </c:pt>
                <c:pt idx="706">
                  <c:v>-1361.8778</c:v>
                </c:pt>
                <c:pt idx="707">
                  <c:v>-1361.2987</c:v>
                </c:pt>
                <c:pt idx="708">
                  <c:v>-1360.7196</c:v>
                </c:pt>
                <c:pt idx="709">
                  <c:v>-1360.1405</c:v>
                </c:pt>
                <c:pt idx="710">
                  <c:v>-1359.5614</c:v>
                </c:pt>
                <c:pt idx="711">
                  <c:v>-1358.9824</c:v>
                </c:pt>
                <c:pt idx="712">
                  <c:v>-1358.4033</c:v>
                </c:pt>
                <c:pt idx="713">
                  <c:v>-1357.8242</c:v>
                </c:pt>
                <c:pt idx="714">
                  <c:v>-1357.2451</c:v>
                </c:pt>
                <c:pt idx="715">
                  <c:v>-1356.6661</c:v>
                </c:pt>
                <c:pt idx="716">
                  <c:v>-1356.087</c:v>
                </c:pt>
                <c:pt idx="717">
                  <c:v>-1355.5079</c:v>
                </c:pt>
                <c:pt idx="718">
                  <c:v>-1354.9288</c:v>
                </c:pt>
                <c:pt idx="719">
                  <c:v>-1354.3497</c:v>
                </c:pt>
                <c:pt idx="720">
                  <c:v>-1353.7707</c:v>
                </c:pt>
                <c:pt idx="721">
                  <c:v>-1353.1916</c:v>
                </c:pt>
                <c:pt idx="722">
                  <c:v>-1352.6125</c:v>
                </c:pt>
                <c:pt idx="723">
                  <c:v>-1352.0334</c:v>
                </c:pt>
                <c:pt idx="724">
                  <c:v>-1351.4543</c:v>
                </c:pt>
                <c:pt idx="725">
                  <c:v>-1350.8753</c:v>
                </c:pt>
                <c:pt idx="726">
                  <c:v>-1350.2962</c:v>
                </c:pt>
                <c:pt idx="727">
                  <c:v>-1349.7171</c:v>
                </c:pt>
                <c:pt idx="728">
                  <c:v>-1349.138</c:v>
                </c:pt>
                <c:pt idx="729">
                  <c:v>-1348.559</c:v>
                </c:pt>
                <c:pt idx="730">
                  <c:v>-1347.9799</c:v>
                </c:pt>
                <c:pt idx="731">
                  <c:v>-1347.4008</c:v>
                </c:pt>
                <c:pt idx="732">
                  <c:v>-1346.8217</c:v>
                </c:pt>
                <c:pt idx="733">
                  <c:v>-1346.2426</c:v>
                </c:pt>
                <c:pt idx="734">
                  <c:v>-1345.6636</c:v>
                </c:pt>
                <c:pt idx="735">
                  <c:v>-1345.084499999997</c:v>
                </c:pt>
                <c:pt idx="736">
                  <c:v>-1344.5054</c:v>
                </c:pt>
                <c:pt idx="737">
                  <c:v>-1343.9263</c:v>
                </c:pt>
                <c:pt idx="738">
                  <c:v>-1343.3472</c:v>
                </c:pt>
                <c:pt idx="739">
                  <c:v>-1342.7682</c:v>
                </c:pt>
                <c:pt idx="740">
                  <c:v>-1342.1891</c:v>
                </c:pt>
                <c:pt idx="741">
                  <c:v>-1341.61</c:v>
                </c:pt>
                <c:pt idx="742">
                  <c:v>-1341.0309</c:v>
                </c:pt>
                <c:pt idx="743">
                  <c:v>-1340.4518</c:v>
                </c:pt>
                <c:pt idx="744">
                  <c:v>-1339.8728</c:v>
                </c:pt>
                <c:pt idx="745">
                  <c:v>-1339.2937</c:v>
                </c:pt>
                <c:pt idx="746">
                  <c:v>-1338.7146</c:v>
                </c:pt>
                <c:pt idx="747">
                  <c:v>-1338.1355</c:v>
                </c:pt>
                <c:pt idx="748">
                  <c:v>-1337.5565</c:v>
                </c:pt>
                <c:pt idx="749">
                  <c:v>-1336.9774</c:v>
                </c:pt>
                <c:pt idx="750">
                  <c:v>-1336.3983</c:v>
                </c:pt>
                <c:pt idx="751">
                  <c:v>-1335.8192</c:v>
                </c:pt>
                <c:pt idx="752">
                  <c:v>-1335.2401</c:v>
                </c:pt>
                <c:pt idx="753">
                  <c:v>-1334.6611</c:v>
                </c:pt>
                <c:pt idx="754">
                  <c:v>-1334.082</c:v>
                </c:pt>
                <c:pt idx="755">
                  <c:v>-1333.5029</c:v>
                </c:pt>
                <c:pt idx="756">
                  <c:v>-1332.9238</c:v>
                </c:pt>
                <c:pt idx="757">
                  <c:v>-1332.3447</c:v>
                </c:pt>
                <c:pt idx="758">
                  <c:v>-1331.765700000001</c:v>
                </c:pt>
                <c:pt idx="759">
                  <c:v>-1331.1866</c:v>
                </c:pt>
                <c:pt idx="760">
                  <c:v>-1330.6075</c:v>
                </c:pt>
                <c:pt idx="761">
                  <c:v>-1330.0284</c:v>
                </c:pt>
                <c:pt idx="762">
                  <c:v>-1329.4493</c:v>
                </c:pt>
                <c:pt idx="763">
                  <c:v>-1328.8703</c:v>
                </c:pt>
                <c:pt idx="764">
                  <c:v>-1328.2912</c:v>
                </c:pt>
                <c:pt idx="765">
                  <c:v>-1327.7121</c:v>
                </c:pt>
                <c:pt idx="766">
                  <c:v>-1327.133</c:v>
                </c:pt>
                <c:pt idx="767">
                  <c:v>-1326.554</c:v>
                </c:pt>
                <c:pt idx="768">
                  <c:v>-1325.9749</c:v>
                </c:pt>
                <c:pt idx="769">
                  <c:v>-1325.3958</c:v>
                </c:pt>
                <c:pt idx="770">
                  <c:v>-1324.8167</c:v>
                </c:pt>
                <c:pt idx="771">
                  <c:v>-1324.237600000001</c:v>
                </c:pt>
                <c:pt idx="772">
                  <c:v>-1323.6586</c:v>
                </c:pt>
                <c:pt idx="773">
                  <c:v>-1323.0795</c:v>
                </c:pt>
                <c:pt idx="774">
                  <c:v>-1322.5004</c:v>
                </c:pt>
                <c:pt idx="775">
                  <c:v>-1321.9213</c:v>
                </c:pt>
                <c:pt idx="776">
                  <c:v>-1321.3422</c:v>
                </c:pt>
                <c:pt idx="777">
                  <c:v>-1320.7632</c:v>
                </c:pt>
                <c:pt idx="778">
                  <c:v>-1320.184099999997</c:v>
                </c:pt>
                <c:pt idx="779">
                  <c:v>-1319.605</c:v>
                </c:pt>
                <c:pt idx="780">
                  <c:v>-1319.0259</c:v>
                </c:pt>
                <c:pt idx="781">
                  <c:v>-1318.446800000001</c:v>
                </c:pt>
                <c:pt idx="782">
                  <c:v>-1317.8678</c:v>
                </c:pt>
                <c:pt idx="783">
                  <c:v>-1317.2887</c:v>
                </c:pt>
                <c:pt idx="784">
                  <c:v>-1316.7096</c:v>
                </c:pt>
                <c:pt idx="785">
                  <c:v>-1316.1305</c:v>
                </c:pt>
                <c:pt idx="786">
                  <c:v>-1315.5515</c:v>
                </c:pt>
                <c:pt idx="787">
                  <c:v>-1314.9724</c:v>
                </c:pt>
                <c:pt idx="788">
                  <c:v>-1314.393299999997</c:v>
                </c:pt>
                <c:pt idx="789">
                  <c:v>-1313.8142</c:v>
                </c:pt>
                <c:pt idx="790">
                  <c:v>-1313.2351</c:v>
                </c:pt>
                <c:pt idx="791">
                  <c:v>-1312.6561</c:v>
                </c:pt>
                <c:pt idx="792">
                  <c:v>-1312.077</c:v>
                </c:pt>
                <c:pt idx="793">
                  <c:v>-1311.4979</c:v>
                </c:pt>
                <c:pt idx="794">
                  <c:v>-1310.9188</c:v>
                </c:pt>
                <c:pt idx="795">
                  <c:v>-1310.3397</c:v>
                </c:pt>
                <c:pt idx="796">
                  <c:v>-1309.7607</c:v>
                </c:pt>
                <c:pt idx="797">
                  <c:v>-1309.1816</c:v>
                </c:pt>
                <c:pt idx="798">
                  <c:v>-1308.6025</c:v>
                </c:pt>
                <c:pt idx="799">
                  <c:v>-1308.0234</c:v>
                </c:pt>
                <c:pt idx="800">
                  <c:v>-1307.4443</c:v>
                </c:pt>
                <c:pt idx="801">
                  <c:v>-1306.8653</c:v>
                </c:pt>
                <c:pt idx="802">
                  <c:v>-1306.2862</c:v>
                </c:pt>
                <c:pt idx="803">
                  <c:v>-1305.7071</c:v>
                </c:pt>
                <c:pt idx="804">
                  <c:v>-1305.128</c:v>
                </c:pt>
                <c:pt idx="805">
                  <c:v>-1304.549</c:v>
                </c:pt>
                <c:pt idx="806">
                  <c:v>-1303.9699</c:v>
                </c:pt>
                <c:pt idx="807">
                  <c:v>-1303.3908</c:v>
                </c:pt>
                <c:pt idx="808">
                  <c:v>-1302.8117</c:v>
                </c:pt>
                <c:pt idx="809">
                  <c:v>-1302.2326</c:v>
                </c:pt>
                <c:pt idx="810">
                  <c:v>-1301.6536</c:v>
                </c:pt>
                <c:pt idx="811">
                  <c:v>-1301.074499999997</c:v>
                </c:pt>
                <c:pt idx="812">
                  <c:v>-1300.4954</c:v>
                </c:pt>
                <c:pt idx="813">
                  <c:v>-1299.9163</c:v>
                </c:pt>
                <c:pt idx="814">
                  <c:v>-1299.3372</c:v>
                </c:pt>
                <c:pt idx="815">
                  <c:v>-1298.7582</c:v>
                </c:pt>
                <c:pt idx="816">
                  <c:v>-1298.1791</c:v>
                </c:pt>
                <c:pt idx="817">
                  <c:v>-1297.6</c:v>
                </c:pt>
                <c:pt idx="818">
                  <c:v>-1297.0209</c:v>
                </c:pt>
                <c:pt idx="819">
                  <c:v>-1296.4418</c:v>
                </c:pt>
                <c:pt idx="820">
                  <c:v>-1295.8628</c:v>
                </c:pt>
                <c:pt idx="821">
                  <c:v>-1295.2837</c:v>
                </c:pt>
                <c:pt idx="822">
                  <c:v>-1294.7046</c:v>
                </c:pt>
                <c:pt idx="823">
                  <c:v>-1294.1255</c:v>
                </c:pt>
                <c:pt idx="824">
                  <c:v>-1293.546500000001</c:v>
                </c:pt>
                <c:pt idx="825">
                  <c:v>-1292.9674</c:v>
                </c:pt>
                <c:pt idx="826">
                  <c:v>-1292.3883</c:v>
                </c:pt>
                <c:pt idx="827">
                  <c:v>-1291.8092</c:v>
                </c:pt>
                <c:pt idx="828">
                  <c:v>-1291.2301</c:v>
                </c:pt>
                <c:pt idx="829">
                  <c:v>-1290.6511</c:v>
                </c:pt>
                <c:pt idx="830">
                  <c:v>-1290.072</c:v>
                </c:pt>
                <c:pt idx="831">
                  <c:v>-1289.4929</c:v>
                </c:pt>
                <c:pt idx="832">
                  <c:v>-1288.9138</c:v>
                </c:pt>
                <c:pt idx="833">
                  <c:v>-1288.3347</c:v>
                </c:pt>
                <c:pt idx="834">
                  <c:v>-1287.755700000001</c:v>
                </c:pt>
                <c:pt idx="835">
                  <c:v>-1287.1766</c:v>
                </c:pt>
                <c:pt idx="836">
                  <c:v>-1286.5975</c:v>
                </c:pt>
                <c:pt idx="837">
                  <c:v>-1286.0184</c:v>
                </c:pt>
                <c:pt idx="838">
                  <c:v>-1285.4394</c:v>
                </c:pt>
                <c:pt idx="839">
                  <c:v>-1284.8603</c:v>
                </c:pt>
                <c:pt idx="840">
                  <c:v>-1284.2812</c:v>
                </c:pt>
                <c:pt idx="841">
                  <c:v>-1283.7021</c:v>
                </c:pt>
                <c:pt idx="842">
                  <c:v>-1283.123</c:v>
                </c:pt>
                <c:pt idx="843">
                  <c:v>-1282.544</c:v>
                </c:pt>
                <c:pt idx="844">
                  <c:v>-1281.9649</c:v>
                </c:pt>
                <c:pt idx="845">
                  <c:v>-1281.3858</c:v>
                </c:pt>
                <c:pt idx="846">
                  <c:v>-1280.8067</c:v>
                </c:pt>
                <c:pt idx="847">
                  <c:v>-1280.227600000001</c:v>
                </c:pt>
                <c:pt idx="848">
                  <c:v>-1279.6486</c:v>
                </c:pt>
                <c:pt idx="849">
                  <c:v>-1279.0695</c:v>
                </c:pt>
                <c:pt idx="850">
                  <c:v>-1278.4904</c:v>
                </c:pt>
                <c:pt idx="851">
                  <c:v>-1277.9113</c:v>
                </c:pt>
                <c:pt idx="852">
                  <c:v>-1277.3322</c:v>
                </c:pt>
                <c:pt idx="853">
                  <c:v>-1276.7532</c:v>
                </c:pt>
                <c:pt idx="854">
                  <c:v>-1276.174099999997</c:v>
                </c:pt>
                <c:pt idx="855">
                  <c:v>-1275.595</c:v>
                </c:pt>
                <c:pt idx="856">
                  <c:v>-1275.0159</c:v>
                </c:pt>
                <c:pt idx="857">
                  <c:v>-1274.436900000001</c:v>
                </c:pt>
                <c:pt idx="858">
                  <c:v>-1273.8578</c:v>
                </c:pt>
                <c:pt idx="859">
                  <c:v>-1273.2787</c:v>
                </c:pt>
                <c:pt idx="860">
                  <c:v>-1272.6996</c:v>
                </c:pt>
                <c:pt idx="861">
                  <c:v>-1272.1205</c:v>
                </c:pt>
                <c:pt idx="862">
                  <c:v>-1271.5415</c:v>
                </c:pt>
                <c:pt idx="863">
                  <c:v>-1270.9624</c:v>
                </c:pt>
                <c:pt idx="864">
                  <c:v>-1270.383299999997</c:v>
                </c:pt>
                <c:pt idx="865">
                  <c:v>-1269.8042</c:v>
                </c:pt>
                <c:pt idx="866">
                  <c:v>-1269.2251</c:v>
                </c:pt>
                <c:pt idx="867">
                  <c:v>-1268.6461</c:v>
                </c:pt>
                <c:pt idx="868">
                  <c:v>-1268.067</c:v>
                </c:pt>
                <c:pt idx="869">
                  <c:v>-1267.4879</c:v>
                </c:pt>
                <c:pt idx="870">
                  <c:v>-1266.908800000001</c:v>
                </c:pt>
                <c:pt idx="871">
                  <c:v>-1266.3297</c:v>
                </c:pt>
                <c:pt idx="872">
                  <c:v>-1265.7507</c:v>
                </c:pt>
                <c:pt idx="873">
                  <c:v>-1265.1716</c:v>
                </c:pt>
                <c:pt idx="874">
                  <c:v>-1264.5925</c:v>
                </c:pt>
                <c:pt idx="875">
                  <c:v>-1264.0134</c:v>
                </c:pt>
                <c:pt idx="876">
                  <c:v>-1263.4344</c:v>
                </c:pt>
                <c:pt idx="877">
                  <c:v>-1262.8553</c:v>
                </c:pt>
                <c:pt idx="878">
                  <c:v>-1262.2762</c:v>
                </c:pt>
                <c:pt idx="879">
                  <c:v>-1261.6971</c:v>
                </c:pt>
                <c:pt idx="880">
                  <c:v>-1261.118</c:v>
                </c:pt>
                <c:pt idx="881">
                  <c:v>-1260.539</c:v>
                </c:pt>
                <c:pt idx="882">
                  <c:v>-1259.9599</c:v>
                </c:pt>
                <c:pt idx="883">
                  <c:v>-1259.3808</c:v>
                </c:pt>
                <c:pt idx="884">
                  <c:v>-1258.8017</c:v>
                </c:pt>
                <c:pt idx="885">
                  <c:v>-1258.2226</c:v>
                </c:pt>
                <c:pt idx="886">
                  <c:v>-1257.6436</c:v>
                </c:pt>
                <c:pt idx="887">
                  <c:v>-1257.0645</c:v>
                </c:pt>
                <c:pt idx="888">
                  <c:v>-1256.4854</c:v>
                </c:pt>
                <c:pt idx="889">
                  <c:v>-1255.9063</c:v>
                </c:pt>
                <c:pt idx="890">
                  <c:v>-1255.3272</c:v>
                </c:pt>
                <c:pt idx="891">
                  <c:v>-1254.7482</c:v>
                </c:pt>
                <c:pt idx="892">
                  <c:v>-1254.1691</c:v>
                </c:pt>
                <c:pt idx="893">
                  <c:v>-1253.59</c:v>
                </c:pt>
                <c:pt idx="894">
                  <c:v>-1253.0109</c:v>
                </c:pt>
                <c:pt idx="895">
                  <c:v>-1252.4319</c:v>
                </c:pt>
                <c:pt idx="896">
                  <c:v>-1251.8528</c:v>
                </c:pt>
                <c:pt idx="897">
                  <c:v>-1251.2737</c:v>
                </c:pt>
                <c:pt idx="898">
                  <c:v>-1250.6946</c:v>
                </c:pt>
                <c:pt idx="899">
                  <c:v>-1250.1155</c:v>
                </c:pt>
                <c:pt idx="900">
                  <c:v>-1249.536500000001</c:v>
                </c:pt>
                <c:pt idx="901">
                  <c:v>-1248.9574</c:v>
                </c:pt>
                <c:pt idx="902">
                  <c:v>-1248.3783</c:v>
                </c:pt>
                <c:pt idx="903">
                  <c:v>-1247.7992</c:v>
                </c:pt>
                <c:pt idx="904">
                  <c:v>-1247.2201</c:v>
                </c:pt>
                <c:pt idx="905">
                  <c:v>-1246.6411</c:v>
                </c:pt>
                <c:pt idx="906">
                  <c:v>-1246.062</c:v>
                </c:pt>
                <c:pt idx="907">
                  <c:v>-1245.4829</c:v>
                </c:pt>
                <c:pt idx="908">
                  <c:v>-1244.9038</c:v>
                </c:pt>
                <c:pt idx="909">
                  <c:v>-1244.3247</c:v>
                </c:pt>
                <c:pt idx="910">
                  <c:v>-1243.745700000001</c:v>
                </c:pt>
                <c:pt idx="911">
                  <c:v>-1243.1666</c:v>
                </c:pt>
                <c:pt idx="912">
                  <c:v>-1242.5875</c:v>
                </c:pt>
                <c:pt idx="913">
                  <c:v>-1242.0084</c:v>
                </c:pt>
                <c:pt idx="914">
                  <c:v>-1241.4294</c:v>
                </c:pt>
                <c:pt idx="915">
                  <c:v>-1240.8503</c:v>
                </c:pt>
                <c:pt idx="916">
                  <c:v>-1240.2712</c:v>
                </c:pt>
                <c:pt idx="917">
                  <c:v>-1239.6921</c:v>
                </c:pt>
                <c:pt idx="918">
                  <c:v>-1239.113</c:v>
                </c:pt>
                <c:pt idx="919">
                  <c:v>-1238.534</c:v>
                </c:pt>
                <c:pt idx="920">
                  <c:v>-1237.9549</c:v>
                </c:pt>
                <c:pt idx="921">
                  <c:v>-1237.3758</c:v>
                </c:pt>
                <c:pt idx="922">
                  <c:v>-1236.7967</c:v>
                </c:pt>
                <c:pt idx="923">
                  <c:v>-1236.217600000001</c:v>
                </c:pt>
                <c:pt idx="924">
                  <c:v>-1235.6386</c:v>
                </c:pt>
                <c:pt idx="925">
                  <c:v>-1235.0595</c:v>
                </c:pt>
                <c:pt idx="926">
                  <c:v>-1234.4804</c:v>
                </c:pt>
                <c:pt idx="927">
                  <c:v>-1233.9013</c:v>
                </c:pt>
                <c:pt idx="928">
                  <c:v>-1233.3222</c:v>
                </c:pt>
                <c:pt idx="929">
                  <c:v>-1232.7432</c:v>
                </c:pt>
                <c:pt idx="930">
                  <c:v>-1232.164099999997</c:v>
                </c:pt>
                <c:pt idx="931">
                  <c:v>-1231.585</c:v>
                </c:pt>
                <c:pt idx="932">
                  <c:v>-1231.0059</c:v>
                </c:pt>
                <c:pt idx="933">
                  <c:v>-1230.426900000001</c:v>
                </c:pt>
                <c:pt idx="934">
                  <c:v>-1229.8478</c:v>
                </c:pt>
                <c:pt idx="935">
                  <c:v>-1229.2687</c:v>
                </c:pt>
                <c:pt idx="936">
                  <c:v>-1228.6896</c:v>
                </c:pt>
                <c:pt idx="937">
                  <c:v>-1228.1105</c:v>
                </c:pt>
                <c:pt idx="938">
                  <c:v>-1227.5315</c:v>
                </c:pt>
                <c:pt idx="939">
                  <c:v>-1226.9524</c:v>
                </c:pt>
                <c:pt idx="940">
                  <c:v>-1226.373299999997</c:v>
                </c:pt>
                <c:pt idx="941">
                  <c:v>-1225.7942</c:v>
                </c:pt>
                <c:pt idx="942">
                  <c:v>-1225.2151</c:v>
                </c:pt>
                <c:pt idx="943">
                  <c:v>-1224.6361</c:v>
                </c:pt>
                <c:pt idx="944">
                  <c:v>-1224.057</c:v>
                </c:pt>
                <c:pt idx="945">
                  <c:v>-1223.4779</c:v>
                </c:pt>
                <c:pt idx="946">
                  <c:v>-1222.8988</c:v>
                </c:pt>
                <c:pt idx="947">
                  <c:v>-1222.3197</c:v>
                </c:pt>
                <c:pt idx="948">
                  <c:v>-1221.7407</c:v>
                </c:pt>
                <c:pt idx="949">
                  <c:v>-1221.1616</c:v>
                </c:pt>
                <c:pt idx="950">
                  <c:v>-1220.5825</c:v>
                </c:pt>
                <c:pt idx="951">
                  <c:v>-1220.0034</c:v>
                </c:pt>
                <c:pt idx="952">
                  <c:v>-1219.4244</c:v>
                </c:pt>
                <c:pt idx="953">
                  <c:v>-1218.8453</c:v>
                </c:pt>
                <c:pt idx="954">
                  <c:v>-1218.2662</c:v>
                </c:pt>
                <c:pt idx="955">
                  <c:v>-1217.6871</c:v>
                </c:pt>
                <c:pt idx="956">
                  <c:v>-1217.108</c:v>
                </c:pt>
                <c:pt idx="957">
                  <c:v>-1216.529</c:v>
                </c:pt>
                <c:pt idx="958">
                  <c:v>-1215.9499</c:v>
                </c:pt>
                <c:pt idx="959">
                  <c:v>-1215.3708</c:v>
                </c:pt>
                <c:pt idx="960">
                  <c:v>-1214.7917</c:v>
                </c:pt>
                <c:pt idx="961">
                  <c:v>-1214.2126</c:v>
                </c:pt>
                <c:pt idx="962">
                  <c:v>-1213.6336</c:v>
                </c:pt>
                <c:pt idx="963">
                  <c:v>-1213.0545</c:v>
                </c:pt>
                <c:pt idx="964">
                  <c:v>-1212.4754</c:v>
                </c:pt>
                <c:pt idx="965">
                  <c:v>-1211.8963</c:v>
                </c:pt>
                <c:pt idx="966">
                  <c:v>-1211.3173</c:v>
                </c:pt>
                <c:pt idx="967">
                  <c:v>-1210.7382</c:v>
                </c:pt>
                <c:pt idx="968">
                  <c:v>-1210.1591</c:v>
                </c:pt>
                <c:pt idx="969">
                  <c:v>-1209.58</c:v>
                </c:pt>
                <c:pt idx="970">
                  <c:v>-1209.0009</c:v>
                </c:pt>
                <c:pt idx="971">
                  <c:v>-1208.4219</c:v>
                </c:pt>
                <c:pt idx="972">
                  <c:v>-1207.8428</c:v>
                </c:pt>
                <c:pt idx="973">
                  <c:v>-1207.2637</c:v>
                </c:pt>
                <c:pt idx="974">
                  <c:v>-1206.6846</c:v>
                </c:pt>
                <c:pt idx="975">
                  <c:v>-1206.1055</c:v>
                </c:pt>
                <c:pt idx="976">
                  <c:v>-1205.526500000001</c:v>
                </c:pt>
                <c:pt idx="977">
                  <c:v>-1204.9474</c:v>
                </c:pt>
                <c:pt idx="978">
                  <c:v>-1204.3683</c:v>
                </c:pt>
                <c:pt idx="979">
                  <c:v>-1203.7892</c:v>
                </c:pt>
                <c:pt idx="980">
                  <c:v>-1203.2101</c:v>
                </c:pt>
                <c:pt idx="981">
                  <c:v>-1202.6311</c:v>
                </c:pt>
                <c:pt idx="982">
                  <c:v>-1202.052</c:v>
                </c:pt>
                <c:pt idx="983">
                  <c:v>-1201.4729</c:v>
                </c:pt>
                <c:pt idx="984">
                  <c:v>-1200.8938</c:v>
                </c:pt>
                <c:pt idx="985">
                  <c:v>-1200.3148</c:v>
                </c:pt>
                <c:pt idx="986">
                  <c:v>-1199.735700000001</c:v>
                </c:pt>
                <c:pt idx="987">
                  <c:v>-1199.1566</c:v>
                </c:pt>
                <c:pt idx="988">
                  <c:v>-1198.5775</c:v>
                </c:pt>
                <c:pt idx="989">
                  <c:v>-1197.9984</c:v>
                </c:pt>
                <c:pt idx="990">
                  <c:v>-1197.4194</c:v>
                </c:pt>
                <c:pt idx="991">
                  <c:v>-1196.8403</c:v>
                </c:pt>
                <c:pt idx="992">
                  <c:v>-1196.2612</c:v>
                </c:pt>
                <c:pt idx="993">
                  <c:v>-1195.6821</c:v>
                </c:pt>
                <c:pt idx="994">
                  <c:v>-1195.103</c:v>
                </c:pt>
                <c:pt idx="995">
                  <c:v>-1194.524</c:v>
                </c:pt>
                <c:pt idx="996">
                  <c:v>-1193.9449</c:v>
                </c:pt>
                <c:pt idx="997">
                  <c:v>-1193.3658</c:v>
                </c:pt>
                <c:pt idx="998">
                  <c:v>-1192.7867</c:v>
                </c:pt>
                <c:pt idx="999">
                  <c:v>-1192.207600000001</c:v>
                </c:pt>
                <c:pt idx="1000">
                  <c:v>-1191.6286</c:v>
                </c:pt>
                <c:pt idx="1001">
                  <c:v>-1191.0495</c:v>
                </c:pt>
                <c:pt idx="1002">
                  <c:v>-1190.4704</c:v>
                </c:pt>
                <c:pt idx="1003">
                  <c:v>-1189.8913</c:v>
                </c:pt>
                <c:pt idx="1004">
                  <c:v>-1189.3123</c:v>
                </c:pt>
                <c:pt idx="1005">
                  <c:v>-1188.7332</c:v>
                </c:pt>
                <c:pt idx="1006">
                  <c:v>-1188.154099999997</c:v>
                </c:pt>
                <c:pt idx="1007">
                  <c:v>-1187.575</c:v>
                </c:pt>
                <c:pt idx="1008">
                  <c:v>-1186.9959</c:v>
                </c:pt>
                <c:pt idx="1009">
                  <c:v>-1186.416900000001</c:v>
                </c:pt>
                <c:pt idx="1010">
                  <c:v>-1185.8378</c:v>
                </c:pt>
                <c:pt idx="1011">
                  <c:v>-1185.2587</c:v>
                </c:pt>
                <c:pt idx="1012">
                  <c:v>-1184.6796</c:v>
                </c:pt>
                <c:pt idx="1013">
                  <c:v>-1184.1005</c:v>
                </c:pt>
                <c:pt idx="1014">
                  <c:v>-1183.5215</c:v>
                </c:pt>
                <c:pt idx="1015">
                  <c:v>-1182.9424</c:v>
                </c:pt>
                <c:pt idx="1016">
                  <c:v>-1182.3633</c:v>
                </c:pt>
                <c:pt idx="1017">
                  <c:v>-1181.7842</c:v>
                </c:pt>
                <c:pt idx="1018">
                  <c:v>-1181.2051</c:v>
                </c:pt>
                <c:pt idx="1019">
                  <c:v>-1180.6261</c:v>
                </c:pt>
                <c:pt idx="1020">
                  <c:v>-1180.047</c:v>
                </c:pt>
                <c:pt idx="1021">
                  <c:v>-1179.4679</c:v>
                </c:pt>
                <c:pt idx="1022">
                  <c:v>-1178.8888</c:v>
                </c:pt>
                <c:pt idx="1023">
                  <c:v>-1178.3098</c:v>
                </c:pt>
                <c:pt idx="1024">
                  <c:v>-1177.7307</c:v>
                </c:pt>
                <c:pt idx="1025">
                  <c:v>-1177.1516</c:v>
                </c:pt>
                <c:pt idx="1026">
                  <c:v>-1176.5725</c:v>
                </c:pt>
                <c:pt idx="1027">
                  <c:v>-1175.9934</c:v>
                </c:pt>
                <c:pt idx="1028">
                  <c:v>-1175.4144</c:v>
                </c:pt>
                <c:pt idx="1029">
                  <c:v>-1174.8353</c:v>
                </c:pt>
                <c:pt idx="1030">
                  <c:v>-1174.2562</c:v>
                </c:pt>
                <c:pt idx="1031">
                  <c:v>-1173.6771</c:v>
                </c:pt>
                <c:pt idx="1032">
                  <c:v>-1173.098</c:v>
                </c:pt>
                <c:pt idx="1033">
                  <c:v>-1172.519</c:v>
                </c:pt>
                <c:pt idx="1034">
                  <c:v>-1171.9399</c:v>
                </c:pt>
                <c:pt idx="1035">
                  <c:v>-1171.3608</c:v>
                </c:pt>
                <c:pt idx="1036">
                  <c:v>-1170.7817</c:v>
                </c:pt>
                <c:pt idx="1037">
                  <c:v>-1170.2026</c:v>
                </c:pt>
                <c:pt idx="1038">
                  <c:v>-1169.6236</c:v>
                </c:pt>
                <c:pt idx="1039">
                  <c:v>-1169.0445</c:v>
                </c:pt>
                <c:pt idx="1040">
                  <c:v>-1168.4654</c:v>
                </c:pt>
                <c:pt idx="1041">
                  <c:v>-1167.8863</c:v>
                </c:pt>
                <c:pt idx="1042">
                  <c:v>-1167.3073</c:v>
                </c:pt>
                <c:pt idx="1043">
                  <c:v>-1166.7282</c:v>
                </c:pt>
                <c:pt idx="1044">
                  <c:v>-1166.1491</c:v>
                </c:pt>
                <c:pt idx="1045">
                  <c:v>-1165.57</c:v>
                </c:pt>
                <c:pt idx="1046">
                  <c:v>-1164.9909</c:v>
                </c:pt>
                <c:pt idx="1047">
                  <c:v>-1164.4119</c:v>
                </c:pt>
                <c:pt idx="1048">
                  <c:v>-1163.8328</c:v>
                </c:pt>
                <c:pt idx="1049">
                  <c:v>-1163.2537</c:v>
                </c:pt>
                <c:pt idx="1050">
                  <c:v>-1162.6746</c:v>
                </c:pt>
                <c:pt idx="1051">
                  <c:v>-1162.0955</c:v>
                </c:pt>
                <c:pt idx="1052">
                  <c:v>-1161.516500000001</c:v>
                </c:pt>
                <c:pt idx="1053">
                  <c:v>-1160.9374</c:v>
                </c:pt>
                <c:pt idx="1054">
                  <c:v>-1160.3583</c:v>
                </c:pt>
                <c:pt idx="1055">
                  <c:v>-1159.7792</c:v>
                </c:pt>
                <c:pt idx="1056">
                  <c:v>-1159.2001</c:v>
                </c:pt>
                <c:pt idx="1057">
                  <c:v>-1158.6211</c:v>
                </c:pt>
                <c:pt idx="1058">
                  <c:v>-1158.042</c:v>
                </c:pt>
                <c:pt idx="1059">
                  <c:v>-1157.4629</c:v>
                </c:pt>
                <c:pt idx="1060">
                  <c:v>-1156.8838</c:v>
                </c:pt>
                <c:pt idx="1061">
                  <c:v>-1156.3048</c:v>
                </c:pt>
                <c:pt idx="1062">
                  <c:v>-1155.725700000001</c:v>
                </c:pt>
                <c:pt idx="1063">
                  <c:v>-1155.1466</c:v>
                </c:pt>
                <c:pt idx="1064">
                  <c:v>-1154.5675</c:v>
                </c:pt>
                <c:pt idx="1065">
                  <c:v>-1153.9884</c:v>
                </c:pt>
                <c:pt idx="1066">
                  <c:v>-1153.4094</c:v>
                </c:pt>
                <c:pt idx="1067">
                  <c:v>-1152.8303</c:v>
                </c:pt>
                <c:pt idx="1068">
                  <c:v>-1152.2512</c:v>
                </c:pt>
                <c:pt idx="1069">
                  <c:v>-1151.6721</c:v>
                </c:pt>
                <c:pt idx="1070">
                  <c:v>-1151.093</c:v>
                </c:pt>
                <c:pt idx="1071">
                  <c:v>-1150.514</c:v>
                </c:pt>
                <c:pt idx="1072">
                  <c:v>-1149.9349</c:v>
                </c:pt>
                <c:pt idx="1073">
                  <c:v>-1149.3558</c:v>
                </c:pt>
                <c:pt idx="1074">
                  <c:v>-1148.7767</c:v>
                </c:pt>
                <c:pt idx="1075">
                  <c:v>-1148.1976</c:v>
                </c:pt>
                <c:pt idx="1076">
                  <c:v>-1147.6186</c:v>
                </c:pt>
                <c:pt idx="1077">
                  <c:v>-1147.0395</c:v>
                </c:pt>
                <c:pt idx="1078">
                  <c:v>-1146.4604</c:v>
                </c:pt>
                <c:pt idx="1079">
                  <c:v>-1145.8813</c:v>
                </c:pt>
                <c:pt idx="1080">
                  <c:v>-1145.3023</c:v>
                </c:pt>
                <c:pt idx="1081">
                  <c:v>-1144.7232</c:v>
                </c:pt>
                <c:pt idx="1082">
                  <c:v>-1144.1441</c:v>
                </c:pt>
                <c:pt idx="1083">
                  <c:v>-1143.565</c:v>
                </c:pt>
                <c:pt idx="1084">
                  <c:v>-1142.9859</c:v>
                </c:pt>
                <c:pt idx="1085">
                  <c:v>-1142.406900000001</c:v>
                </c:pt>
                <c:pt idx="1086">
                  <c:v>-1141.8278</c:v>
                </c:pt>
                <c:pt idx="1087">
                  <c:v>-1141.2487</c:v>
                </c:pt>
                <c:pt idx="1088">
                  <c:v>-1140.6696</c:v>
                </c:pt>
                <c:pt idx="1089">
                  <c:v>-1140.0905</c:v>
                </c:pt>
                <c:pt idx="1090">
                  <c:v>-1139.5115</c:v>
                </c:pt>
                <c:pt idx="1091">
                  <c:v>-1138.9324</c:v>
                </c:pt>
                <c:pt idx="1092">
                  <c:v>-1138.3533</c:v>
                </c:pt>
                <c:pt idx="1093">
                  <c:v>-1137.7742</c:v>
                </c:pt>
                <c:pt idx="1094">
                  <c:v>-1137.1952</c:v>
                </c:pt>
                <c:pt idx="1095">
                  <c:v>-1136.6161</c:v>
                </c:pt>
                <c:pt idx="1096">
                  <c:v>-1136.037</c:v>
                </c:pt>
                <c:pt idx="1097">
                  <c:v>-1135.4579</c:v>
                </c:pt>
                <c:pt idx="1098">
                  <c:v>-1134.8788</c:v>
                </c:pt>
                <c:pt idx="1099">
                  <c:v>-1134.2998</c:v>
                </c:pt>
                <c:pt idx="1100">
                  <c:v>-1133.7207</c:v>
                </c:pt>
                <c:pt idx="1101">
                  <c:v>-1133.1416</c:v>
                </c:pt>
                <c:pt idx="1102">
                  <c:v>-1132.5625</c:v>
                </c:pt>
                <c:pt idx="1103">
                  <c:v>-1131.9834</c:v>
                </c:pt>
                <c:pt idx="1104">
                  <c:v>-1131.4044</c:v>
                </c:pt>
                <c:pt idx="1105">
                  <c:v>-1130.8253</c:v>
                </c:pt>
                <c:pt idx="1106">
                  <c:v>-1130.2462</c:v>
                </c:pt>
                <c:pt idx="1107">
                  <c:v>-1129.6671</c:v>
                </c:pt>
                <c:pt idx="1108">
                  <c:v>-1129.088</c:v>
                </c:pt>
                <c:pt idx="1109">
                  <c:v>-1128.509</c:v>
                </c:pt>
                <c:pt idx="1110">
                  <c:v>-1127.9299</c:v>
                </c:pt>
                <c:pt idx="1111">
                  <c:v>-1127.3508</c:v>
                </c:pt>
                <c:pt idx="1112">
                  <c:v>-1126.7717</c:v>
                </c:pt>
                <c:pt idx="1113">
                  <c:v>-1126.1927</c:v>
                </c:pt>
                <c:pt idx="1114">
                  <c:v>-1125.6136</c:v>
                </c:pt>
                <c:pt idx="1115">
                  <c:v>-1125.0345</c:v>
                </c:pt>
                <c:pt idx="1116">
                  <c:v>-1124.4554</c:v>
                </c:pt>
                <c:pt idx="1117">
                  <c:v>-1123.8763</c:v>
                </c:pt>
                <c:pt idx="1118">
                  <c:v>-1123.2973</c:v>
                </c:pt>
                <c:pt idx="1119">
                  <c:v>-1122.7182</c:v>
                </c:pt>
                <c:pt idx="1120">
                  <c:v>-1122.1391</c:v>
                </c:pt>
                <c:pt idx="1121">
                  <c:v>-1121.56</c:v>
                </c:pt>
                <c:pt idx="1122">
                  <c:v>-1120.9809</c:v>
                </c:pt>
                <c:pt idx="1123">
                  <c:v>-1120.4019</c:v>
                </c:pt>
                <c:pt idx="1124">
                  <c:v>-1119.8228</c:v>
                </c:pt>
                <c:pt idx="1125">
                  <c:v>-1119.2437</c:v>
                </c:pt>
                <c:pt idx="1126">
                  <c:v>-1118.6646</c:v>
                </c:pt>
                <c:pt idx="1127">
                  <c:v>-1118.0855</c:v>
                </c:pt>
                <c:pt idx="1128">
                  <c:v>-1117.506500000001</c:v>
                </c:pt>
                <c:pt idx="1129">
                  <c:v>-1116.9274</c:v>
                </c:pt>
                <c:pt idx="1130">
                  <c:v>-1116.3483</c:v>
                </c:pt>
                <c:pt idx="1131">
                  <c:v>-1115.7692</c:v>
                </c:pt>
                <c:pt idx="1132">
                  <c:v>-1115.1902</c:v>
                </c:pt>
                <c:pt idx="1133">
                  <c:v>-1114.6111</c:v>
                </c:pt>
                <c:pt idx="1134">
                  <c:v>-1114.032</c:v>
                </c:pt>
                <c:pt idx="1135">
                  <c:v>-1113.4529</c:v>
                </c:pt>
                <c:pt idx="1136">
                  <c:v>-1112.8738</c:v>
                </c:pt>
                <c:pt idx="1137">
                  <c:v>-1112.2948</c:v>
                </c:pt>
                <c:pt idx="1138">
                  <c:v>-1111.715700000001</c:v>
                </c:pt>
                <c:pt idx="1139">
                  <c:v>-1111.1366</c:v>
                </c:pt>
                <c:pt idx="1140">
                  <c:v>-1110.5575</c:v>
                </c:pt>
                <c:pt idx="1141">
                  <c:v>-1109.9784</c:v>
                </c:pt>
                <c:pt idx="1142">
                  <c:v>-1109.3994</c:v>
                </c:pt>
                <c:pt idx="1143">
                  <c:v>-1108.8203</c:v>
                </c:pt>
                <c:pt idx="1144">
                  <c:v>-1108.2412</c:v>
                </c:pt>
                <c:pt idx="1145">
                  <c:v>-1107.6621</c:v>
                </c:pt>
                <c:pt idx="1146">
                  <c:v>-1107.083</c:v>
                </c:pt>
                <c:pt idx="1147">
                  <c:v>-1106.504</c:v>
                </c:pt>
                <c:pt idx="1148">
                  <c:v>-1105.9249</c:v>
                </c:pt>
                <c:pt idx="1149">
                  <c:v>-1105.3458</c:v>
                </c:pt>
                <c:pt idx="1150">
                  <c:v>-1104.7667</c:v>
                </c:pt>
                <c:pt idx="1151">
                  <c:v>-1104.1877</c:v>
                </c:pt>
                <c:pt idx="1152">
                  <c:v>-1103.6086</c:v>
                </c:pt>
                <c:pt idx="1153">
                  <c:v>-1103.0295</c:v>
                </c:pt>
                <c:pt idx="1154">
                  <c:v>-1102.4504</c:v>
                </c:pt>
                <c:pt idx="1155">
                  <c:v>-1101.8713</c:v>
                </c:pt>
                <c:pt idx="1156">
                  <c:v>-1101.2923</c:v>
                </c:pt>
                <c:pt idx="1157">
                  <c:v>-1100.7132</c:v>
                </c:pt>
                <c:pt idx="1158">
                  <c:v>-1100.1341</c:v>
                </c:pt>
                <c:pt idx="1159">
                  <c:v>-1099.555</c:v>
                </c:pt>
                <c:pt idx="1160">
                  <c:v>-1098.9759</c:v>
                </c:pt>
                <c:pt idx="1161">
                  <c:v>-1098.3969</c:v>
                </c:pt>
                <c:pt idx="1162">
                  <c:v>-1097.8178</c:v>
                </c:pt>
                <c:pt idx="1163">
                  <c:v>-1097.2387</c:v>
                </c:pt>
                <c:pt idx="1164">
                  <c:v>-1096.6596</c:v>
                </c:pt>
                <c:pt idx="1165">
                  <c:v>-1096.0805</c:v>
                </c:pt>
                <c:pt idx="1166">
                  <c:v>-1095.5015</c:v>
                </c:pt>
                <c:pt idx="1167">
                  <c:v>-1094.9224</c:v>
                </c:pt>
                <c:pt idx="1168">
                  <c:v>-1094.3433</c:v>
                </c:pt>
                <c:pt idx="1169">
                  <c:v>-1093.7642</c:v>
                </c:pt>
                <c:pt idx="1170">
                  <c:v>-1093.1852</c:v>
                </c:pt>
                <c:pt idx="1171">
                  <c:v>-1092.6061</c:v>
                </c:pt>
                <c:pt idx="1172">
                  <c:v>-1092.027</c:v>
                </c:pt>
                <c:pt idx="1173">
                  <c:v>-1091.4479</c:v>
                </c:pt>
                <c:pt idx="1174">
                  <c:v>-1090.8688</c:v>
                </c:pt>
                <c:pt idx="1175">
                  <c:v>-1090.2898</c:v>
                </c:pt>
                <c:pt idx="1176">
                  <c:v>-1089.7107</c:v>
                </c:pt>
                <c:pt idx="1177">
                  <c:v>-1089.1316</c:v>
                </c:pt>
                <c:pt idx="1178">
                  <c:v>-1088.5525</c:v>
                </c:pt>
                <c:pt idx="1179">
                  <c:v>-1087.9734</c:v>
                </c:pt>
                <c:pt idx="1180">
                  <c:v>-1087.394399999996</c:v>
                </c:pt>
                <c:pt idx="1181">
                  <c:v>-1086.8153</c:v>
                </c:pt>
                <c:pt idx="1182">
                  <c:v>-1086.2362</c:v>
                </c:pt>
                <c:pt idx="1183">
                  <c:v>-1085.6571</c:v>
                </c:pt>
                <c:pt idx="1184">
                  <c:v>-1085.078</c:v>
                </c:pt>
                <c:pt idx="1185">
                  <c:v>-1084.499</c:v>
                </c:pt>
                <c:pt idx="1186">
                  <c:v>-1083.9199</c:v>
                </c:pt>
                <c:pt idx="1187">
                  <c:v>-1083.3408</c:v>
                </c:pt>
                <c:pt idx="1188">
                  <c:v>-1082.7617</c:v>
                </c:pt>
                <c:pt idx="1189">
                  <c:v>-1082.1827</c:v>
                </c:pt>
                <c:pt idx="1190">
                  <c:v>-1081.6036</c:v>
                </c:pt>
                <c:pt idx="1191">
                  <c:v>-1081.0245</c:v>
                </c:pt>
                <c:pt idx="1192">
                  <c:v>-1080.4454</c:v>
                </c:pt>
                <c:pt idx="1193">
                  <c:v>-1079.8663</c:v>
                </c:pt>
                <c:pt idx="1194">
                  <c:v>-1079.2873</c:v>
                </c:pt>
                <c:pt idx="1195">
                  <c:v>-1078.7082</c:v>
                </c:pt>
                <c:pt idx="1196">
                  <c:v>-1078.1291</c:v>
                </c:pt>
                <c:pt idx="1197">
                  <c:v>-1077.55</c:v>
                </c:pt>
                <c:pt idx="1198">
                  <c:v>-1076.9709</c:v>
                </c:pt>
                <c:pt idx="1199">
                  <c:v>-1076.3919</c:v>
                </c:pt>
                <c:pt idx="1200">
                  <c:v>-1075.8128</c:v>
                </c:pt>
                <c:pt idx="1201">
                  <c:v>-1075.2337</c:v>
                </c:pt>
                <c:pt idx="1202">
                  <c:v>-1074.6546</c:v>
                </c:pt>
                <c:pt idx="1203">
                  <c:v>-1074.0756</c:v>
                </c:pt>
                <c:pt idx="1204">
                  <c:v>-1073.496500000001</c:v>
                </c:pt>
                <c:pt idx="1205">
                  <c:v>-1072.9174</c:v>
                </c:pt>
                <c:pt idx="1206">
                  <c:v>-1072.3383</c:v>
                </c:pt>
                <c:pt idx="1207">
                  <c:v>-1071.7592</c:v>
                </c:pt>
                <c:pt idx="1208">
                  <c:v>-1071.1802</c:v>
                </c:pt>
                <c:pt idx="1209">
                  <c:v>-1070.6011</c:v>
                </c:pt>
                <c:pt idx="1210">
                  <c:v>-1070.022</c:v>
                </c:pt>
                <c:pt idx="1211">
                  <c:v>-1069.4429</c:v>
                </c:pt>
                <c:pt idx="1212">
                  <c:v>-1068.8638</c:v>
                </c:pt>
                <c:pt idx="1213">
                  <c:v>-1068.2848</c:v>
                </c:pt>
                <c:pt idx="1214">
                  <c:v>-1067.705700000001</c:v>
                </c:pt>
                <c:pt idx="1215">
                  <c:v>-1067.1266</c:v>
                </c:pt>
                <c:pt idx="1216">
                  <c:v>-1066.5475</c:v>
                </c:pt>
                <c:pt idx="1217">
                  <c:v>-1065.9684</c:v>
                </c:pt>
                <c:pt idx="1218">
                  <c:v>-1065.3894</c:v>
                </c:pt>
                <c:pt idx="1219">
                  <c:v>-1064.8103</c:v>
                </c:pt>
                <c:pt idx="1220">
                  <c:v>-1064.2312</c:v>
                </c:pt>
                <c:pt idx="1221">
                  <c:v>-1063.6521</c:v>
                </c:pt>
                <c:pt idx="1222">
                  <c:v>-1063.0731</c:v>
                </c:pt>
                <c:pt idx="1223">
                  <c:v>-1062.494</c:v>
                </c:pt>
                <c:pt idx="1224">
                  <c:v>-1061.9149</c:v>
                </c:pt>
                <c:pt idx="1225">
                  <c:v>-1061.3358</c:v>
                </c:pt>
                <c:pt idx="1226">
                  <c:v>-1060.7567</c:v>
                </c:pt>
                <c:pt idx="1227">
                  <c:v>-1060.1777</c:v>
                </c:pt>
                <c:pt idx="1228">
                  <c:v>-1059.5986</c:v>
                </c:pt>
                <c:pt idx="1229">
                  <c:v>-1059.0195</c:v>
                </c:pt>
                <c:pt idx="1230">
                  <c:v>-1058.4404</c:v>
                </c:pt>
                <c:pt idx="1231">
                  <c:v>-1057.8613</c:v>
                </c:pt>
                <c:pt idx="1232">
                  <c:v>-1057.2823</c:v>
                </c:pt>
                <c:pt idx="1233">
                  <c:v>-1056.7032</c:v>
                </c:pt>
                <c:pt idx="1234">
                  <c:v>-1056.1241</c:v>
                </c:pt>
                <c:pt idx="1235">
                  <c:v>-1055.545</c:v>
                </c:pt>
                <c:pt idx="1236">
                  <c:v>-1054.9659</c:v>
                </c:pt>
                <c:pt idx="1237">
                  <c:v>-1054.3869</c:v>
                </c:pt>
                <c:pt idx="1238">
                  <c:v>-1053.8078</c:v>
                </c:pt>
                <c:pt idx="1239">
                  <c:v>-1053.2287</c:v>
                </c:pt>
                <c:pt idx="1240">
                  <c:v>-1052.6496</c:v>
                </c:pt>
                <c:pt idx="1241">
                  <c:v>-1052.0706</c:v>
                </c:pt>
                <c:pt idx="1242">
                  <c:v>-1051.4915</c:v>
                </c:pt>
                <c:pt idx="1243">
                  <c:v>-1050.9124</c:v>
                </c:pt>
                <c:pt idx="1244">
                  <c:v>-1050.3333</c:v>
                </c:pt>
                <c:pt idx="1245">
                  <c:v>-1049.7542</c:v>
                </c:pt>
                <c:pt idx="1246">
                  <c:v>-1049.1752</c:v>
                </c:pt>
                <c:pt idx="1247">
                  <c:v>-1048.5961</c:v>
                </c:pt>
                <c:pt idx="1248">
                  <c:v>-1048.017</c:v>
                </c:pt>
                <c:pt idx="1249">
                  <c:v>-1047.4379</c:v>
                </c:pt>
                <c:pt idx="1250">
                  <c:v>-1046.8588</c:v>
                </c:pt>
                <c:pt idx="1251">
                  <c:v>-1046.2798</c:v>
                </c:pt>
                <c:pt idx="1252">
                  <c:v>-1045.7007</c:v>
                </c:pt>
                <c:pt idx="1253">
                  <c:v>-1045.1216</c:v>
                </c:pt>
                <c:pt idx="1254">
                  <c:v>-1044.5425</c:v>
                </c:pt>
                <c:pt idx="1255">
                  <c:v>-1043.9634</c:v>
                </c:pt>
                <c:pt idx="1256">
                  <c:v>-1043.384399999996</c:v>
                </c:pt>
                <c:pt idx="1257">
                  <c:v>-1042.8053</c:v>
                </c:pt>
                <c:pt idx="1258">
                  <c:v>-1042.2262</c:v>
                </c:pt>
                <c:pt idx="1259">
                  <c:v>-1041.6471</c:v>
                </c:pt>
                <c:pt idx="1260">
                  <c:v>-1041.0681</c:v>
                </c:pt>
                <c:pt idx="1261">
                  <c:v>-1040.489</c:v>
                </c:pt>
                <c:pt idx="1262">
                  <c:v>-1039.9099</c:v>
                </c:pt>
                <c:pt idx="1263">
                  <c:v>-1039.3308</c:v>
                </c:pt>
                <c:pt idx="1264">
                  <c:v>-1038.7517</c:v>
                </c:pt>
                <c:pt idx="1265">
                  <c:v>-1038.1727</c:v>
                </c:pt>
                <c:pt idx="1266">
                  <c:v>-1037.5936</c:v>
                </c:pt>
                <c:pt idx="1267">
                  <c:v>-1037.0145</c:v>
                </c:pt>
                <c:pt idx="1268">
                  <c:v>-1036.4354</c:v>
                </c:pt>
                <c:pt idx="1269">
                  <c:v>-1035.8563</c:v>
                </c:pt>
                <c:pt idx="1270">
                  <c:v>-1035.2773</c:v>
                </c:pt>
                <c:pt idx="1271">
                  <c:v>-1034.6982</c:v>
                </c:pt>
                <c:pt idx="1272">
                  <c:v>-1034.1191</c:v>
                </c:pt>
                <c:pt idx="1273">
                  <c:v>-1033.54</c:v>
                </c:pt>
                <c:pt idx="1274">
                  <c:v>-1032.9609</c:v>
                </c:pt>
                <c:pt idx="1275">
                  <c:v>-1032.3819</c:v>
                </c:pt>
                <c:pt idx="1276">
                  <c:v>-1031.8028</c:v>
                </c:pt>
                <c:pt idx="1277">
                  <c:v>-1031.2237</c:v>
                </c:pt>
                <c:pt idx="1278">
                  <c:v>-1030.6446</c:v>
                </c:pt>
                <c:pt idx="1279">
                  <c:v>-1030.0656</c:v>
                </c:pt>
                <c:pt idx="1280">
                  <c:v>-1029.486500000001</c:v>
                </c:pt>
                <c:pt idx="1281">
                  <c:v>-1028.9074</c:v>
                </c:pt>
                <c:pt idx="1282">
                  <c:v>-1028.3283</c:v>
                </c:pt>
                <c:pt idx="1283">
                  <c:v>-1027.7492</c:v>
                </c:pt>
                <c:pt idx="1284">
                  <c:v>-1027.1702</c:v>
                </c:pt>
                <c:pt idx="1285">
                  <c:v>-1026.5911</c:v>
                </c:pt>
                <c:pt idx="1286">
                  <c:v>-1026.012</c:v>
                </c:pt>
                <c:pt idx="1287">
                  <c:v>-1025.4329</c:v>
                </c:pt>
                <c:pt idx="1288">
                  <c:v>-1024.8538</c:v>
                </c:pt>
                <c:pt idx="1289">
                  <c:v>-1024.2748</c:v>
                </c:pt>
                <c:pt idx="1290">
                  <c:v>-1023.695700000001</c:v>
                </c:pt>
                <c:pt idx="1291">
                  <c:v>-1023.116599999999</c:v>
                </c:pt>
                <c:pt idx="1292">
                  <c:v>-1022.537499999999</c:v>
                </c:pt>
                <c:pt idx="1293">
                  <c:v>-1021.9584</c:v>
                </c:pt>
                <c:pt idx="1294">
                  <c:v>-1021.3794</c:v>
                </c:pt>
                <c:pt idx="1295">
                  <c:v>-1020.8003</c:v>
                </c:pt>
                <c:pt idx="1296">
                  <c:v>-1020.2212</c:v>
                </c:pt>
                <c:pt idx="1297">
                  <c:v>-1019.642099999999</c:v>
                </c:pt>
                <c:pt idx="1298">
                  <c:v>-1019.0631</c:v>
                </c:pt>
                <c:pt idx="1299">
                  <c:v>-1018.484</c:v>
                </c:pt>
                <c:pt idx="1300">
                  <c:v>-1017.9049</c:v>
                </c:pt>
                <c:pt idx="1301">
                  <c:v>-1017.3258</c:v>
                </c:pt>
                <c:pt idx="1302">
                  <c:v>-1016.7467</c:v>
                </c:pt>
                <c:pt idx="1303">
                  <c:v>-1016.1677</c:v>
                </c:pt>
                <c:pt idx="1304">
                  <c:v>-1015.5886</c:v>
                </c:pt>
                <c:pt idx="1305">
                  <c:v>-1015.0095</c:v>
                </c:pt>
                <c:pt idx="1306">
                  <c:v>-1014.4304</c:v>
                </c:pt>
                <c:pt idx="1307">
                  <c:v>-1013.851299999998</c:v>
                </c:pt>
                <c:pt idx="1308">
                  <c:v>-1013.272300000001</c:v>
                </c:pt>
                <c:pt idx="1309">
                  <c:v>-1012.6932</c:v>
                </c:pt>
                <c:pt idx="1310">
                  <c:v>-1012.1141</c:v>
                </c:pt>
                <c:pt idx="1311">
                  <c:v>-1011.535</c:v>
                </c:pt>
                <c:pt idx="1312">
                  <c:v>-1010.955899999999</c:v>
                </c:pt>
                <c:pt idx="1313">
                  <c:v>-1010.3769</c:v>
                </c:pt>
                <c:pt idx="1314">
                  <c:v>-1009.797800000001</c:v>
                </c:pt>
                <c:pt idx="1315">
                  <c:v>-1009.218700000001</c:v>
                </c:pt>
                <c:pt idx="1316">
                  <c:v>-1008.6396</c:v>
                </c:pt>
                <c:pt idx="1317">
                  <c:v>-1008.060599999999</c:v>
                </c:pt>
                <c:pt idx="1318">
                  <c:v>-1007.4815</c:v>
                </c:pt>
                <c:pt idx="1319">
                  <c:v>-1006.902399999999</c:v>
                </c:pt>
                <c:pt idx="1320">
                  <c:v>-1006.3233</c:v>
                </c:pt>
                <c:pt idx="1321">
                  <c:v>-1005.7442</c:v>
                </c:pt>
                <c:pt idx="1322">
                  <c:v>-1005.165199999999</c:v>
                </c:pt>
                <c:pt idx="1323">
                  <c:v>-1004.5861</c:v>
                </c:pt>
                <c:pt idx="1324">
                  <c:v>-1004.006999999999</c:v>
                </c:pt>
                <c:pt idx="1325">
                  <c:v>-1003.427899999999</c:v>
                </c:pt>
                <c:pt idx="1326">
                  <c:v>-1002.8488</c:v>
                </c:pt>
                <c:pt idx="1327">
                  <c:v>-1002.2698</c:v>
                </c:pt>
                <c:pt idx="1328">
                  <c:v>-1001.690700000001</c:v>
                </c:pt>
                <c:pt idx="1329">
                  <c:v>-1001.1116</c:v>
                </c:pt>
                <c:pt idx="1330">
                  <c:v>-1000.532499999999</c:v>
                </c:pt>
                <c:pt idx="1331">
                  <c:v>-999.95345</c:v>
                </c:pt>
                <c:pt idx="1332">
                  <c:v>-999.3743700000017</c:v>
                </c:pt>
                <c:pt idx="1333">
                  <c:v>-998.79529</c:v>
                </c:pt>
                <c:pt idx="1334">
                  <c:v>-998.2162099999994</c:v>
                </c:pt>
                <c:pt idx="1335">
                  <c:v>-997.6371399999994</c:v>
                </c:pt>
                <c:pt idx="1336">
                  <c:v>-997.0580599999994</c:v>
                </c:pt>
                <c:pt idx="1337">
                  <c:v>-996.4789800000005</c:v>
                </c:pt>
                <c:pt idx="1338">
                  <c:v>-995.8999</c:v>
                </c:pt>
                <c:pt idx="1339">
                  <c:v>-995.3208199999979</c:v>
                </c:pt>
                <c:pt idx="1340">
                  <c:v>-994.74174</c:v>
                </c:pt>
                <c:pt idx="1341">
                  <c:v>-994.1626599999971</c:v>
                </c:pt>
                <c:pt idx="1342">
                  <c:v>-993.5835800000005</c:v>
                </c:pt>
                <c:pt idx="1343">
                  <c:v>-993.0045</c:v>
                </c:pt>
                <c:pt idx="1344">
                  <c:v>-992.4254199999979</c:v>
                </c:pt>
                <c:pt idx="1345">
                  <c:v>-991.8463499999979</c:v>
                </c:pt>
                <c:pt idx="1346">
                  <c:v>-991.2672699999976</c:v>
                </c:pt>
                <c:pt idx="1347">
                  <c:v>-990.6881900000005</c:v>
                </c:pt>
                <c:pt idx="1348">
                  <c:v>-990.10911</c:v>
                </c:pt>
                <c:pt idx="1349">
                  <c:v>-989.53003</c:v>
                </c:pt>
                <c:pt idx="1350">
                  <c:v>-988.9509499999979</c:v>
                </c:pt>
                <c:pt idx="1351">
                  <c:v>-988.3718699999994</c:v>
                </c:pt>
                <c:pt idx="1352">
                  <c:v>-987.7927900000005</c:v>
                </c:pt>
                <c:pt idx="1353">
                  <c:v>-987.2137100000016</c:v>
                </c:pt>
                <c:pt idx="1354">
                  <c:v>-986.63464</c:v>
                </c:pt>
                <c:pt idx="1355">
                  <c:v>-986.0555599999977</c:v>
                </c:pt>
                <c:pt idx="1356">
                  <c:v>-985.47648</c:v>
                </c:pt>
                <c:pt idx="1357">
                  <c:v>-984.8973999999994</c:v>
                </c:pt>
                <c:pt idx="1358">
                  <c:v>-984.31832</c:v>
                </c:pt>
                <c:pt idx="1359">
                  <c:v>-983.73924</c:v>
                </c:pt>
                <c:pt idx="1360">
                  <c:v>-983.1601599999979</c:v>
                </c:pt>
                <c:pt idx="1361">
                  <c:v>-982.58108</c:v>
                </c:pt>
                <c:pt idx="1362">
                  <c:v>-982.0019999999994</c:v>
                </c:pt>
                <c:pt idx="1363">
                  <c:v>-981.4229299999975</c:v>
                </c:pt>
                <c:pt idx="1364">
                  <c:v>-980.84385</c:v>
                </c:pt>
                <c:pt idx="1365">
                  <c:v>-980.2647700000017</c:v>
                </c:pt>
                <c:pt idx="1366">
                  <c:v>-979.68569</c:v>
                </c:pt>
                <c:pt idx="1367">
                  <c:v>-979.1066099999994</c:v>
                </c:pt>
                <c:pt idx="1368">
                  <c:v>-978.5275299999976</c:v>
                </c:pt>
                <c:pt idx="1369">
                  <c:v>-977.94845</c:v>
                </c:pt>
                <c:pt idx="1370">
                  <c:v>-977.36937</c:v>
                </c:pt>
                <c:pt idx="1371">
                  <c:v>-976.79029</c:v>
                </c:pt>
                <c:pt idx="1372">
                  <c:v>-976.2112199999979</c:v>
                </c:pt>
                <c:pt idx="1373">
                  <c:v>-975.6321399999994</c:v>
                </c:pt>
                <c:pt idx="1374">
                  <c:v>-975.05306</c:v>
                </c:pt>
                <c:pt idx="1375">
                  <c:v>-974.4739800000005</c:v>
                </c:pt>
                <c:pt idx="1376">
                  <c:v>-973.8949</c:v>
                </c:pt>
                <c:pt idx="1377">
                  <c:v>-973.3158199999979</c:v>
                </c:pt>
                <c:pt idx="1378">
                  <c:v>-972.73674</c:v>
                </c:pt>
                <c:pt idx="1379">
                  <c:v>-972.1576599999971</c:v>
                </c:pt>
                <c:pt idx="1380">
                  <c:v>-971.5785800000012</c:v>
                </c:pt>
                <c:pt idx="1381">
                  <c:v>-970.99951</c:v>
                </c:pt>
                <c:pt idx="1382">
                  <c:v>-970.42043</c:v>
                </c:pt>
                <c:pt idx="1383">
                  <c:v>-969.8413499999979</c:v>
                </c:pt>
                <c:pt idx="1384">
                  <c:v>-969.2622699999966</c:v>
                </c:pt>
                <c:pt idx="1385">
                  <c:v>-968.6831900000005</c:v>
                </c:pt>
                <c:pt idx="1386">
                  <c:v>-968.10411</c:v>
                </c:pt>
                <c:pt idx="1387">
                  <c:v>-967.52503</c:v>
                </c:pt>
                <c:pt idx="1388">
                  <c:v>-966.9459499999994</c:v>
                </c:pt>
                <c:pt idx="1389">
                  <c:v>-966.3668699999967</c:v>
                </c:pt>
                <c:pt idx="1390">
                  <c:v>-965.7878000000005</c:v>
                </c:pt>
                <c:pt idx="1391">
                  <c:v>-965.2087200000005</c:v>
                </c:pt>
                <c:pt idx="1392">
                  <c:v>-964.62964</c:v>
                </c:pt>
                <c:pt idx="1393">
                  <c:v>-964.0505599999979</c:v>
                </c:pt>
                <c:pt idx="1394">
                  <c:v>-963.47148</c:v>
                </c:pt>
                <c:pt idx="1395">
                  <c:v>-962.8923999999994</c:v>
                </c:pt>
                <c:pt idx="1396">
                  <c:v>-962.31332</c:v>
                </c:pt>
                <c:pt idx="1397">
                  <c:v>-961.73424</c:v>
                </c:pt>
                <c:pt idx="1398">
                  <c:v>-961.1551599999979</c:v>
                </c:pt>
                <c:pt idx="1399">
                  <c:v>-960.57609</c:v>
                </c:pt>
                <c:pt idx="1400">
                  <c:v>-959.9970099999994</c:v>
                </c:pt>
                <c:pt idx="1401">
                  <c:v>-959.4179299999976</c:v>
                </c:pt>
                <c:pt idx="1402">
                  <c:v>-958.83885</c:v>
                </c:pt>
                <c:pt idx="1403">
                  <c:v>-958.2597700000017</c:v>
                </c:pt>
                <c:pt idx="1404">
                  <c:v>-957.68069</c:v>
                </c:pt>
                <c:pt idx="1405">
                  <c:v>-957.1016099999994</c:v>
                </c:pt>
                <c:pt idx="1406">
                  <c:v>-956.5225299999977</c:v>
                </c:pt>
                <c:pt idx="1407">
                  <c:v>-955.94345</c:v>
                </c:pt>
                <c:pt idx="1408">
                  <c:v>-955.36438</c:v>
                </c:pt>
                <c:pt idx="1409">
                  <c:v>-954.7853000000017</c:v>
                </c:pt>
                <c:pt idx="1410">
                  <c:v>-954.2062199999979</c:v>
                </c:pt>
                <c:pt idx="1411">
                  <c:v>-953.6271399999994</c:v>
                </c:pt>
                <c:pt idx="1412">
                  <c:v>-953.04806</c:v>
                </c:pt>
                <c:pt idx="1413">
                  <c:v>-952.46898</c:v>
                </c:pt>
                <c:pt idx="1414">
                  <c:v>-951.8899</c:v>
                </c:pt>
                <c:pt idx="1415">
                  <c:v>-951.3108199999979</c:v>
                </c:pt>
                <c:pt idx="1416">
                  <c:v>-950.7317400000005</c:v>
                </c:pt>
                <c:pt idx="1417">
                  <c:v>-950.1526599999972</c:v>
                </c:pt>
                <c:pt idx="1418">
                  <c:v>-949.5735900000005</c:v>
                </c:pt>
                <c:pt idx="1419">
                  <c:v>-948.99451</c:v>
                </c:pt>
                <c:pt idx="1420">
                  <c:v>-948.41543</c:v>
                </c:pt>
                <c:pt idx="1421">
                  <c:v>-947.8363499999994</c:v>
                </c:pt>
                <c:pt idx="1422">
                  <c:v>-947.2572699999967</c:v>
                </c:pt>
                <c:pt idx="1423">
                  <c:v>-946.6781900000005</c:v>
                </c:pt>
                <c:pt idx="1424">
                  <c:v>-946.09911</c:v>
                </c:pt>
                <c:pt idx="1425">
                  <c:v>-945.52003</c:v>
                </c:pt>
                <c:pt idx="1426">
                  <c:v>-944.9409499999994</c:v>
                </c:pt>
                <c:pt idx="1427">
                  <c:v>-944.3618799999994</c:v>
                </c:pt>
                <c:pt idx="1428">
                  <c:v>-943.7828000000005</c:v>
                </c:pt>
                <c:pt idx="1429">
                  <c:v>-943.2037200000005</c:v>
                </c:pt>
                <c:pt idx="1430">
                  <c:v>-942.62464</c:v>
                </c:pt>
                <c:pt idx="1431">
                  <c:v>-942.0455599999979</c:v>
                </c:pt>
                <c:pt idx="1432">
                  <c:v>-941.4664799999994</c:v>
                </c:pt>
                <c:pt idx="1433">
                  <c:v>-940.8874</c:v>
                </c:pt>
                <c:pt idx="1434">
                  <c:v>-940.30832</c:v>
                </c:pt>
                <c:pt idx="1435">
                  <c:v>-939.72924</c:v>
                </c:pt>
                <c:pt idx="1436">
                  <c:v>-939.15017</c:v>
                </c:pt>
                <c:pt idx="1437">
                  <c:v>-938.57109</c:v>
                </c:pt>
                <c:pt idx="1438">
                  <c:v>-937.9920099999994</c:v>
                </c:pt>
                <c:pt idx="1439">
                  <c:v>-937.4129299999976</c:v>
                </c:pt>
                <c:pt idx="1440">
                  <c:v>-936.83385</c:v>
                </c:pt>
                <c:pt idx="1441">
                  <c:v>-936.2547700000017</c:v>
                </c:pt>
                <c:pt idx="1442">
                  <c:v>-935.67569</c:v>
                </c:pt>
                <c:pt idx="1443">
                  <c:v>-935.0966100000001</c:v>
                </c:pt>
                <c:pt idx="1444">
                  <c:v>-934.5175299999977</c:v>
                </c:pt>
                <c:pt idx="1445">
                  <c:v>-933.93846</c:v>
                </c:pt>
                <c:pt idx="1446">
                  <c:v>-933.35938</c:v>
                </c:pt>
                <c:pt idx="1447">
                  <c:v>-932.7803000000017</c:v>
                </c:pt>
                <c:pt idx="1448">
                  <c:v>-932.2012199999979</c:v>
                </c:pt>
                <c:pt idx="1449">
                  <c:v>-931.6221399999994</c:v>
                </c:pt>
                <c:pt idx="1450">
                  <c:v>-931.04306</c:v>
                </c:pt>
                <c:pt idx="1451">
                  <c:v>-930.46398</c:v>
                </c:pt>
                <c:pt idx="1452">
                  <c:v>-929.8849</c:v>
                </c:pt>
                <c:pt idx="1453">
                  <c:v>-929.3058199999994</c:v>
                </c:pt>
                <c:pt idx="1454">
                  <c:v>-928.72675</c:v>
                </c:pt>
                <c:pt idx="1455">
                  <c:v>-928.1476699999967</c:v>
                </c:pt>
                <c:pt idx="1456">
                  <c:v>-927.56859</c:v>
                </c:pt>
                <c:pt idx="1457">
                  <c:v>-926.98951</c:v>
                </c:pt>
                <c:pt idx="1458">
                  <c:v>-926.41043</c:v>
                </c:pt>
                <c:pt idx="1459">
                  <c:v>-925.8313499999994</c:v>
                </c:pt>
                <c:pt idx="1460">
                  <c:v>-925.2522699999975</c:v>
                </c:pt>
                <c:pt idx="1461">
                  <c:v>-924.6731900000005</c:v>
                </c:pt>
                <c:pt idx="1462">
                  <c:v>-924.09411</c:v>
                </c:pt>
                <c:pt idx="1463">
                  <c:v>-923.51504</c:v>
                </c:pt>
                <c:pt idx="1464">
                  <c:v>-922.9359599999979</c:v>
                </c:pt>
                <c:pt idx="1465">
                  <c:v>-922.3568799999994</c:v>
                </c:pt>
                <c:pt idx="1466">
                  <c:v>-921.7778000000005</c:v>
                </c:pt>
                <c:pt idx="1467">
                  <c:v>-921.1987200000005</c:v>
                </c:pt>
                <c:pt idx="1468">
                  <c:v>-920.61964</c:v>
                </c:pt>
                <c:pt idx="1469">
                  <c:v>-920.0405599999979</c:v>
                </c:pt>
                <c:pt idx="1470">
                  <c:v>-919.4614799999994</c:v>
                </c:pt>
                <c:pt idx="1471">
                  <c:v>-918.8824</c:v>
                </c:pt>
                <c:pt idx="1472">
                  <c:v>-918.3033300000005</c:v>
                </c:pt>
                <c:pt idx="1473">
                  <c:v>-917.72425</c:v>
                </c:pt>
                <c:pt idx="1474">
                  <c:v>-917.14517</c:v>
                </c:pt>
                <c:pt idx="1475">
                  <c:v>-916.5660899999979</c:v>
                </c:pt>
                <c:pt idx="1476">
                  <c:v>-915.9870099999994</c:v>
                </c:pt>
                <c:pt idx="1477">
                  <c:v>-915.4079299999977</c:v>
                </c:pt>
                <c:pt idx="1478">
                  <c:v>-914.82885</c:v>
                </c:pt>
                <c:pt idx="1479">
                  <c:v>-914.2497700000017</c:v>
                </c:pt>
                <c:pt idx="1480">
                  <c:v>-913.67069</c:v>
                </c:pt>
                <c:pt idx="1481">
                  <c:v>-913.0916199999979</c:v>
                </c:pt>
                <c:pt idx="1482">
                  <c:v>-912.5125399999994</c:v>
                </c:pt>
                <c:pt idx="1483">
                  <c:v>-911.93346</c:v>
                </c:pt>
                <c:pt idx="1484">
                  <c:v>-911.35438</c:v>
                </c:pt>
                <c:pt idx="1485">
                  <c:v>-910.7753000000017</c:v>
                </c:pt>
                <c:pt idx="1486">
                  <c:v>-910.1962199999994</c:v>
                </c:pt>
                <c:pt idx="1487">
                  <c:v>-909.6171399999994</c:v>
                </c:pt>
                <c:pt idx="1488">
                  <c:v>-909.03806</c:v>
                </c:pt>
                <c:pt idx="1489">
                  <c:v>-908.45898</c:v>
                </c:pt>
                <c:pt idx="1490">
                  <c:v>-907.8799</c:v>
                </c:pt>
                <c:pt idx="1491">
                  <c:v>-907.30083</c:v>
                </c:pt>
                <c:pt idx="1492">
                  <c:v>-906.72175</c:v>
                </c:pt>
                <c:pt idx="1493">
                  <c:v>-906.1426699999975</c:v>
                </c:pt>
                <c:pt idx="1494">
                  <c:v>-905.56359</c:v>
                </c:pt>
                <c:pt idx="1495">
                  <c:v>-904.98451</c:v>
                </c:pt>
                <c:pt idx="1496">
                  <c:v>-904.40543</c:v>
                </c:pt>
                <c:pt idx="1497">
                  <c:v>-903.8263499999994</c:v>
                </c:pt>
                <c:pt idx="1498">
                  <c:v>-903.2472699999976</c:v>
                </c:pt>
                <c:pt idx="1499">
                  <c:v>-902.66819</c:v>
                </c:pt>
                <c:pt idx="1500">
                  <c:v>-902.08912</c:v>
                </c:pt>
                <c:pt idx="1501">
                  <c:v>-901.51004</c:v>
                </c:pt>
                <c:pt idx="1502">
                  <c:v>-900.9309599999979</c:v>
                </c:pt>
                <c:pt idx="1503">
                  <c:v>-900.3518799999994</c:v>
                </c:pt>
                <c:pt idx="1504">
                  <c:v>-899.7728000000005</c:v>
                </c:pt>
                <c:pt idx="1505">
                  <c:v>-899.1937200000005</c:v>
                </c:pt>
                <c:pt idx="1506">
                  <c:v>-898.61464</c:v>
                </c:pt>
                <c:pt idx="1507">
                  <c:v>-898.0355599999979</c:v>
                </c:pt>
                <c:pt idx="1508">
                  <c:v>-897.4564800000001</c:v>
                </c:pt>
                <c:pt idx="1509">
                  <c:v>-896.8774099999994</c:v>
                </c:pt>
                <c:pt idx="1510">
                  <c:v>-896.298330000003</c:v>
                </c:pt>
                <c:pt idx="1511">
                  <c:v>-895.71925</c:v>
                </c:pt>
                <c:pt idx="1512">
                  <c:v>-895.14017</c:v>
                </c:pt>
                <c:pt idx="1513">
                  <c:v>-894.5610899999979</c:v>
                </c:pt>
                <c:pt idx="1514">
                  <c:v>-893.9820099999994</c:v>
                </c:pt>
                <c:pt idx="1515">
                  <c:v>-893.4029299999977</c:v>
                </c:pt>
                <c:pt idx="1516">
                  <c:v>-892.82385</c:v>
                </c:pt>
                <c:pt idx="1517">
                  <c:v>-892.2447700000017</c:v>
                </c:pt>
                <c:pt idx="1518">
                  <c:v>-891.6657</c:v>
                </c:pt>
                <c:pt idx="1519">
                  <c:v>-891.0866199999994</c:v>
                </c:pt>
                <c:pt idx="1520">
                  <c:v>-890.5075399999994</c:v>
                </c:pt>
                <c:pt idx="1521">
                  <c:v>-889.92846</c:v>
                </c:pt>
                <c:pt idx="1522">
                  <c:v>-889.34938</c:v>
                </c:pt>
                <c:pt idx="1523">
                  <c:v>-888.7703000000024</c:v>
                </c:pt>
                <c:pt idx="1524">
                  <c:v>-888.1912199999994</c:v>
                </c:pt>
                <c:pt idx="1525">
                  <c:v>-887.6121399999994</c:v>
                </c:pt>
                <c:pt idx="1526">
                  <c:v>-887.03306</c:v>
                </c:pt>
                <c:pt idx="1527">
                  <c:v>-886.45399</c:v>
                </c:pt>
                <c:pt idx="1528">
                  <c:v>-885.87491</c:v>
                </c:pt>
                <c:pt idx="1529">
                  <c:v>-885.2958300000024</c:v>
                </c:pt>
                <c:pt idx="1530">
                  <c:v>-884.71675</c:v>
                </c:pt>
                <c:pt idx="1531">
                  <c:v>-884.1376699999976</c:v>
                </c:pt>
                <c:pt idx="1532">
                  <c:v>-883.55859</c:v>
                </c:pt>
                <c:pt idx="1533">
                  <c:v>-882.97951</c:v>
                </c:pt>
                <c:pt idx="1534">
                  <c:v>-882.40043</c:v>
                </c:pt>
                <c:pt idx="1535">
                  <c:v>-881.8213499999994</c:v>
                </c:pt>
                <c:pt idx="1536">
                  <c:v>-881.2422799999994</c:v>
                </c:pt>
                <c:pt idx="1537">
                  <c:v>-880.6632</c:v>
                </c:pt>
                <c:pt idx="1538">
                  <c:v>-880.08412</c:v>
                </c:pt>
                <c:pt idx="1539">
                  <c:v>-879.50504</c:v>
                </c:pt>
                <c:pt idx="1540">
                  <c:v>-878.9259599999979</c:v>
                </c:pt>
                <c:pt idx="1541">
                  <c:v>-878.3468800000001</c:v>
                </c:pt>
                <c:pt idx="1542">
                  <c:v>-877.7678</c:v>
                </c:pt>
                <c:pt idx="1543">
                  <c:v>-877.1887200000012</c:v>
                </c:pt>
                <c:pt idx="1544">
                  <c:v>-876.60964</c:v>
                </c:pt>
                <c:pt idx="1545">
                  <c:v>-876.03057</c:v>
                </c:pt>
                <c:pt idx="1546">
                  <c:v>-875.4514899999979</c:v>
                </c:pt>
                <c:pt idx="1547">
                  <c:v>-874.8724099999994</c:v>
                </c:pt>
                <c:pt idx="1548">
                  <c:v>-874.293330000003</c:v>
                </c:pt>
                <c:pt idx="1549">
                  <c:v>-873.71425</c:v>
                </c:pt>
                <c:pt idx="1550">
                  <c:v>-873.13517</c:v>
                </c:pt>
                <c:pt idx="1551">
                  <c:v>-872.5560899999994</c:v>
                </c:pt>
                <c:pt idx="1552">
                  <c:v>-871.9770099999994</c:v>
                </c:pt>
                <c:pt idx="1553">
                  <c:v>-871.3979299999977</c:v>
                </c:pt>
                <c:pt idx="1554">
                  <c:v>-870.81886</c:v>
                </c:pt>
                <c:pt idx="1555">
                  <c:v>-870.2397800000017</c:v>
                </c:pt>
                <c:pt idx="1556">
                  <c:v>-869.6607</c:v>
                </c:pt>
                <c:pt idx="1557">
                  <c:v>-869.0816199999994</c:v>
                </c:pt>
                <c:pt idx="1558">
                  <c:v>-868.5025399999994</c:v>
                </c:pt>
                <c:pt idx="1559">
                  <c:v>-867.92346</c:v>
                </c:pt>
                <c:pt idx="1560">
                  <c:v>-867.34438</c:v>
                </c:pt>
                <c:pt idx="1561">
                  <c:v>-866.7653</c:v>
                </c:pt>
                <c:pt idx="1562">
                  <c:v>-866.1862199999994</c:v>
                </c:pt>
                <c:pt idx="1563">
                  <c:v>-865.6071499999994</c:v>
                </c:pt>
                <c:pt idx="1564">
                  <c:v>-865.0280700000005</c:v>
                </c:pt>
                <c:pt idx="1565">
                  <c:v>-864.44899</c:v>
                </c:pt>
                <c:pt idx="1566">
                  <c:v>-863.8699099999974</c:v>
                </c:pt>
                <c:pt idx="1567">
                  <c:v>-863.2908300000024</c:v>
                </c:pt>
                <c:pt idx="1568">
                  <c:v>-862.71175</c:v>
                </c:pt>
                <c:pt idx="1569">
                  <c:v>-862.1326699999977</c:v>
                </c:pt>
                <c:pt idx="1570">
                  <c:v>-861.55359</c:v>
                </c:pt>
                <c:pt idx="1571">
                  <c:v>-860.97451</c:v>
                </c:pt>
                <c:pt idx="1572">
                  <c:v>-860.39543</c:v>
                </c:pt>
                <c:pt idx="1573">
                  <c:v>-859.8163599999979</c:v>
                </c:pt>
                <c:pt idx="1574">
                  <c:v>-859.2372800000001</c:v>
                </c:pt>
                <c:pt idx="1575">
                  <c:v>-858.6582</c:v>
                </c:pt>
                <c:pt idx="1576">
                  <c:v>-858.07912</c:v>
                </c:pt>
                <c:pt idx="1577">
                  <c:v>-857.50004</c:v>
                </c:pt>
                <c:pt idx="1578">
                  <c:v>-856.9209599999979</c:v>
                </c:pt>
                <c:pt idx="1579">
                  <c:v>-856.3418799999994</c:v>
                </c:pt>
                <c:pt idx="1580">
                  <c:v>-855.7628</c:v>
                </c:pt>
                <c:pt idx="1581">
                  <c:v>-855.1837200000016</c:v>
                </c:pt>
                <c:pt idx="1582">
                  <c:v>-854.60465</c:v>
                </c:pt>
                <c:pt idx="1583">
                  <c:v>-854.02557</c:v>
                </c:pt>
                <c:pt idx="1584">
                  <c:v>-853.4464899999994</c:v>
                </c:pt>
                <c:pt idx="1585">
                  <c:v>-852.8674099999967</c:v>
                </c:pt>
                <c:pt idx="1586">
                  <c:v>-852.288330000003</c:v>
                </c:pt>
                <c:pt idx="1587">
                  <c:v>-851.70925</c:v>
                </c:pt>
                <c:pt idx="1588">
                  <c:v>-851.13017</c:v>
                </c:pt>
                <c:pt idx="1589">
                  <c:v>-850.5510899999994</c:v>
                </c:pt>
                <c:pt idx="1590">
                  <c:v>-849.9720099999994</c:v>
                </c:pt>
                <c:pt idx="1591">
                  <c:v>-849.3929399999994</c:v>
                </c:pt>
                <c:pt idx="1592">
                  <c:v>-848.81386</c:v>
                </c:pt>
                <c:pt idx="1593">
                  <c:v>-848.2347800000017</c:v>
                </c:pt>
                <c:pt idx="1594">
                  <c:v>-847.6557</c:v>
                </c:pt>
                <c:pt idx="1595">
                  <c:v>-847.0766199999994</c:v>
                </c:pt>
                <c:pt idx="1596">
                  <c:v>-846.49754</c:v>
                </c:pt>
                <c:pt idx="1597">
                  <c:v>-845.91846</c:v>
                </c:pt>
                <c:pt idx="1598">
                  <c:v>-845.33938</c:v>
                </c:pt>
                <c:pt idx="1599">
                  <c:v>-844.7603</c:v>
                </c:pt>
                <c:pt idx="1600">
                  <c:v>-844.18123</c:v>
                </c:pt>
                <c:pt idx="1601">
                  <c:v>-843.6021499999994</c:v>
                </c:pt>
                <c:pt idx="1602">
                  <c:v>-843.0230700000005</c:v>
                </c:pt>
                <c:pt idx="1603">
                  <c:v>-842.44399</c:v>
                </c:pt>
                <c:pt idx="1604">
                  <c:v>-841.8649099999976</c:v>
                </c:pt>
                <c:pt idx="1605">
                  <c:v>-841.2858300000024</c:v>
                </c:pt>
                <c:pt idx="1606">
                  <c:v>-840.7067500000005</c:v>
                </c:pt>
                <c:pt idx="1607">
                  <c:v>-840.1276699999977</c:v>
                </c:pt>
                <c:pt idx="1608">
                  <c:v>-839.54859</c:v>
                </c:pt>
                <c:pt idx="1609">
                  <c:v>-838.9695199999974</c:v>
                </c:pt>
                <c:pt idx="1610">
                  <c:v>-838.39044</c:v>
                </c:pt>
                <c:pt idx="1611">
                  <c:v>-837.8113599999979</c:v>
                </c:pt>
                <c:pt idx="1612">
                  <c:v>-837.2322799999994</c:v>
                </c:pt>
                <c:pt idx="1613">
                  <c:v>-836.6532</c:v>
                </c:pt>
                <c:pt idx="1614">
                  <c:v>-836.07412</c:v>
                </c:pt>
                <c:pt idx="1615">
                  <c:v>-835.49504</c:v>
                </c:pt>
                <c:pt idx="1616">
                  <c:v>-834.9159599999994</c:v>
                </c:pt>
                <c:pt idx="1617">
                  <c:v>-834.3368799999994</c:v>
                </c:pt>
                <c:pt idx="1618">
                  <c:v>-833.7578099999994</c:v>
                </c:pt>
                <c:pt idx="1619">
                  <c:v>-833.178730000003</c:v>
                </c:pt>
                <c:pt idx="1620">
                  <c:v>-832.59965</c:v>
                </c:pt>
                <c:pt idx="1621">
                  <c:v>-832.02057</c:v>
                </c:pt>
                <c:pt idx="1622">
                  <c:v>-831.4414899999994</c:v>
                </c:pt>
                <c:pt idx="1623">
                  <c:v>-830.8624099999968</c:v>
                </c:pt>
                <c:pt idx="1624">
                  <c:v>-830.283330000003</c:v>
                </c:pt>
                <c:pt idx="1625">
                  <c:v>-829.70425</c:v>
                </c:pt>
                <c:pt idx="1626">
                  <c:v>-829.12517</c:v>
                </c:pt>
                <c:pt idx="1627">
                  <c:v>-828.5460999999979</c:v>
                </c:pt>
                <c:pt idx="1628">
                  <c:v>-827.9670199999965</c:v>
                </c:pt>
                <c:pt idx="1629">
                  <c:v>-827.38794</c:v>
                </c:pt>
                <c:pt idx="1630">
                  <c:v>-826.80886</c:v>
                </c:pt>
                <c:pt idx="1631">
                  <c:v>-826.2297800000017</c:v>
                </c:pt>
                <c:pt idx="1632">
                  <c:v>-825.6507</c:v>
                </c:pt>
                <c:pt idx="1633">
                  <c:v>-825.0716199999994</c:v>
                </c:pt>
                <c:pt idx="1634">
                  <c:v>-824.49254</c:v>
                </c:pt>
                <c:pt idx="1635">
                  <c:v>-823.91346</c:v>
                </c:pt>
                <c:pt idx="1636">
                  <c:v>-823.33439</c:v>
                </c:pt>
                <c:pt idx="1637">
                  <c:v>-822.75531</c:v>
                </c:pt>
                <c:pt idx="1638">
                  <c:v>-822.17623</c:v>
                </c:pt>
                <c:pt idx="1639">
                  <c:v>-821.5971500000001</c:v>
                </c:pt>
                <c:pt idx="1640">
                  <c:v>-821.0180700000005</c:v>
                </c:pt>
                <c:pt idx="1641">
                  <c:v>-820.43899</c:v>
                </c:pt>
                <c:pt idx="1642">
                  <c:v>-819.8599099999977</c:v>
                </c:pt>
                <c:pt idx="1643">
                  <c:v>-819.2808300000024</c:v>
                </c:pt>
                <c:pt idx="1644">
                  <c:v>-818.7017500000005</c:v>
                </c:pt>
                <c:pt idx="1645">
                  <c:v>-818.1226699999977</c:v>
                </c:pt>
                <c:pt idx="1646">
                  <c:v>-817.5436</c:v>
                </c:pt>
                <c:pt idx="1647">
                  <c:v>-816.9645199999974</c:v>
                </c:pt>
                <c:pt idx="1648">
                  <c:v>-816.38544</c:v>
                </c:pt>
                <c:pt idx="1649">
                  <c:v>-815.8063599999994</c:v>
                </c:pt>
                <c:pt idx="1650">
                  <c:v>-815.2272799999994</c:v>
                </c:pt>
                <c:pt idx="1651">
                  <c:v>-814.6482</c:v>
                </c:pt>
                <c:pt idx="1652">
                  <c:v>-814.0691199999974</c:v>
                </c:pt>
                <c:pt idx="1653">
                  <c:v>-813.49004</c:v>
                </c:pt>
                <c:pt idx="1654">
                  <c:v>-812.9109599999994</c:v>
                </c:pt>
                <c:pt idx="1655">
                  <c:v>-812.3318899999994</c:v>
                </c:pt>
                <c:pt idx="1656">
                  <c:v>-811.7528099999994</c:v>
                </c:pt>
                <c:pt idx="1657">
                  <c:v>-811.173730000003</c:v>
                </c:pt>
                <c:pt idx="1658">
                  <c:v>-810.59465</c:v>
                </c:pt>
                <c:pt idx="1659">
                  <c:v>-810.01557</c:v>
                </c:pt>
                <c:pt idx="1660">
                  <c:v>-809.4364899999994</c:v>
                </c:pt>
                <c:pt idx="1661">
                  <c:v>-808.8574099999969</c:v>
                </c:pt>
                <c:pt idx="1662">
                  <c:v>-808.278330000003</c:v>
                </c:pt>
                <c:pt idx="1663">
                  <c:v>-807.69925</c:v>
                </c:pt>
                <c:pt idx="1664">
                  <c:v>-807.12018</c:v>
                </c:pt>
                <c:pt idx="1665">
                  <c:v>-806.5410999999979</c:v>
                </c:pt>
                <c:pt idx="1666">
                  <c:v>-805.9620199999966</c:v>
                </c:pt>
                <c:pt idx="1667">
                  <c:v>-805.38294</c:v>
                </c:pt>
                <c:pt idx="1668">
                  <c:v>-804.80386</c:v>
                </c:pt>
                <c:pt idx="1669">
                  <c:v>-804.2247800000017</c:v>
                </c:pt>
                <c:pt idx="1670">
                  <c:v>-803.6457</c:v>
                </c:pt>
                <c:pt idx="1671">
                  <c:v>-803.0666199999966</c:v>
                </c:pt>
                <c:pt idx="1672">
                  <c:v>-802.48754</c:v>
                </c:pt>
                <c:pt idx="1673">
                  <c:v>-801.9084700000005</c:v>
                </c:pt>
                <c:pt idx="1674">
                  <c:v>-801.32939</c:v>
                </c:pt>
                <c:pt idx="1675">
                  <c:v>-800.75031</c:v>
                </c:pt>
                <c:pt idx="1676">
                  <c:v>-800.17123</c:v>
                </c:pt>
                <c:pt idx="1677">
                  <c:v>-799.5921499999994</c:v>
                </c:pt>
                <c:pt idx="1678">
                  <c:v>-799.0130700000005</c:v>
                </c:pt>
                <c:pt idx="1679">
                  <c:v>-798.43399</c:v>
                </c:pt>
                <c:pt idx="1680">
                  <c:v>-797.8549099999979</c:v>
                </c:pt>
                <c:pt idx="1681">
                  <c:v>-797.2758300000024</c:v>
                </c:pt>
                <c:pt idx="1682">
                  <c:v>-796.69676</c:v>
                </c:pt>
                <c:pt idx="1683">
                  <c:v>-796.1176799999994</c:v>
                </c:pt>
                <c:pt idx="1684">
                  <c:v>-795.5386</c:v>
                </c:pt>
                <c:pt idx="1685">
                  <c:v>-794.9595199999974</c:v>
                </c:pt>
                <c:pt idx="1686">
                  <c:v>-794.38044</c:v>
                </c:pt>
                <c:pt idx="1687">
                  <c:v>-793.8013599999994</c:v>
                </c:pt>
                <c:pt idx="1688">
                  <c:v>-793.22228</c:v>
                </c:pt>
                <c:pt idx="1689">
                  <c:v>-792.6432</c:v>
                </c:pt>
                <c:pt idx="1690">
                  <c:v>-792.0641199999974</c:v>
                </c:pt>
                <c:pt idx="1691">
                  <c:v>-791.48505</c:v>
                </c:pt>
                <c:pt idx="1692">
                  <c:v>-790.90597</c:v>
                </c:pt>
                <c:pt idx="1693">
                  <c:v>-790.3268899999994</c:v>
                </c:pt>
                <c:pt idx="1694">
                  <c:v>-789.74781</c:v>
                </c:pt>
                <c:pt idx="1695">
                  <c:v>-789.1687300000005</c:v>
                </c:pt>
                <c:pt idx="1696">
                  <c:v>-788.58965</c:v>
                </c:pt>
                <c:pt idx="1697">
                  <c:v>-788.01057</c:v>
                </c:pt>
                <c:pt idx="1698">
                  <c:v>-787.4314899999994</c:v>
                </c:pt>
                <c:pt idx="1699">
                  <c:v>-786.8524099999971</c:v>
                </c:pt>
                <c:pt idx="1700">
                  <c:v>-786.273340000003</c:v>
                </c:pt>
                <c:pt idx="1701">
                  <c:v>-785.69426</c:v>
                </c:pt>
                <c:pt idx="1702">
                  <c:v>-785.11518</c:v>
                </c:pt>
                <c:pt idx="1703">
                  <c:v>-784.5360999999979</c:v>
                </c:pt>
                <c:pt idx="1704">
                  <c:v>-783.9570199999968</c:v>
                </c:pt>
                <c:pt idx="1705">
                  <c:v>-783.37794</c:v>
                </c:pt>
                <c:pt idx="1706">
                  <c:v>-782.7988600000012</c:v>
                </c:pt>
                <c:pt idx="1707">
                  <c:v>-782.2197800000017</c:v>
                </c:pt>
                <c:pt idx="1708">
                  <c:v>-781.6407</c:v>
                </c:pt>
                <c:pt idx="1709">
                  <c:v>-781.0616299999963</c:v>
                </c:pt>
                <c:pt idx="1710">
                  <c:v>-780.4825499999994</c:v>
                </c:pt>
                <c:pt idx="1711">
                  <c:v>-779.9034700000005</c:v>
                </c:pt>
                <c:pt idx="1712">
                  <c:v>-779.32439</c:v>
                </c:pt>
                <c:pt idx="1713">
                  <c:v>-778.74531</c:v>
                </c:pt>
                <c:pt idx="1714">
                  <c:v>-778.1662299999963</c:v>
                </c:pt>
                <c:pt idx="1715">
                  <c:v>-777.5871499999994</c:v>
                </c:pt>
                <c:pt idx="1716">
                  <c:v>-777.0080700000005</c:v>
                </c:pt>
                <c:pt idx="1717">
                  <c:v>-776.42899</c:v>
                </c:pt>
                <c:pt idx="1718">
                  <c:v>-775.8499099999979</c:v>
                </c:pt>
                <c:pt idx="1719">
                  <c:v>-775.2708400000024</c:v>
                </c:pt>
                <c:pt idx="1720">
                  <c:v>-774.69176</c:v>
                </c:pt>
                <c:pt idx="1721">
                  <c:v>-774.1126799999994</c:v>
                </c:pt>
                <c:pt idx="1722">
                  <c:v>-773.5336</c:v>
                </c:pt>
                <c:pt idx="1723">
                  <c:v>-772.9545199999974</c:v>
                </c:pt>
                <c:pt idx="1724">
                  <c:v>-772.37544</c:v>
                </c:pt>
                <c:pt idx="1725">
                  <c:v>-771.79636</c:v>
                </c:pt>
                <c:pt idx="1726">
                  <c:v>-771.21728</c:v>
                </c:pt>
                <c:pt idx="1727">
                  <c:v>-770.6382</c:v>
                </c:pt>
                <c:pt idx="1728">
                  <c:v>-770.0591299999978</c:v>
                </c:pt>
                <c:pt idx="1729">
                  <c:v>-769.48005</c:v>
                </c:pt>
                <c:pt idx="1730">
                  <c:v>-768.90097</c:v>
                </c:pt>
                <c:pt idx="1731">
                  <c:v>-768.3218899999994</c:v>
                </c:pt>
                <c:pt idx="1732">
                  <c:v>-767.74281</c:v>
                </c:pt>
                <c:pt idx="1733">
                  <c:v>-767.1637300000012</c:v>
                </c:pt>
                <c:pt idx="1734">
                  <c:v>-766.58465</c:v>
                </c:pt>
                <c:pt idx="1735">
                  <c:v>-766.00557</c:v>
                </c:pt>
                <c:pt idx="1736">
                  <c:v>-765.4264899999994</c:v>
                </c:pt>
                <c:pt idx="1737">
                  <c:v>-764.8474199999968</c:v>
                </c:pt>
                <c:pt idx="1738">
                  <c:v>-764.2683400000005</c:v>
                </c:pt>
                <c:pt idx="1739">
                  <c:v>-763.68926</c:v>
                </c:pt>
                <c:pt idx="1740">
                  <c:v>-763.11018</c:v>
                </c:pt>
                <c:pt idx="1741">
                  <c:v>-762.5310999999994</c:v>
                </c:pt>
                <c:pt idx="1742">
                  <c:v>-761.9520199999967</c:v>
                </c:pt>
                <c:pt idx="1743">
                  <c:v>-761.37294</c:v>
                </c:pt>
                <c:pt idx="1744">
                  <c:v>-760.7938600000017</c:v>
                </c:pt>
                <c:pt idx="1745">
                  <c:v>-760.2147800000024</c:v>
                </c:pt>
                <c:pt idx="1746">
                  <c:v>-759.63571</c:v>
                </c:pt>
                <c:pt idx="1747">
                  <c:v>-759.0566299999963</c:v>
                </c:pt>
                <c:pt idx="1748">
                  <c:v>-758.4775499999994</c:v>
                </c:pt>
                <c:pt idx="1749">
                  <c:v>-757.8984700000005</c:v>
                </c:pt>
                <c:pt idx="1750">
                  <c:v>-757.31939</c:v>
                </c:pt>
                <c:pt idx="1751">
                  <c:v>-756.74031</c:v>
                </c:pt>
                <c:pt idx="1752">
                  <c:v>-756.1612299999963</c:v>
                </c:pt>
                <c:pt idx="1753">
                  <c:v>-755.58215</c:v>
                </c:pt>
                <c:pt idx="1754">
                  <c:v>-755.0030700000005</c:v>
                </c:pt>
                <c:pt idx="1755">
                  <c:v>-754.424</c:v>
                </c:pt>
                <c:pt idx="1756">
                  <c:v>-753.8449199999974</c:v>
                </c:pt>
                <c:pt idx="1757">
                  <c:v>-753.26584</c:v>
                </c:pt>
                <c:pt idx="1758">
                  <c:v>-752.68676</c:v>
                </c:pt>
                <c:pt idx="1759">
                  <c:v>-752.10768</c:v>
                </c:pt>
                <c:pt idx="1760">
                  <c:v>-751.5286</c:v>
                </c:pt>
                <c:pt idx="1761">
                  <c:v>-750.9495199999976</c:v>
                </c:pt>
                <c:pt idx="1762">
                  <c:v>-750.37044</c:v>
                </c:pt>
                <c:pt idx="1763">
                  <c:v>-749.79136</c:v>
                </c:pt>
                <c:pt idx="1764">
                  <c:v>-749.2122899999994</c:v>
                </c:pt>
                <c:pt idx="1765">
                  <c:v>-748.63321</c:v>
                </c:pt>
                <c:pt idx="1766">
                  <c:v>-748.0541299999981</c:v>
                </c:pt>
                <c:pt idx="1767">
                  <c:v>-747.47505</c:v>
                </c:pt>
                <c:pt idx="1768">
                  <c:v>-746.89597</c:v>
                </c:pt>
                <c:pt idx="1769">
                  <c:v>-746.3168899999994</c:v>
                </c:pt>
                <c:pt idx="1770">
                  <c:v>-745.73781</c:v>
                </c:pt>
                <c:pt idx="1771">
                  <c:v>-745.1587300000016</c:v>
                </c:pt>
                <c:pt idx="1772">
                  <c:v>-744.57965</c:v>
                </c:pt>
                <c:pt idx="1773">
                  <c:v>-744.00058</c:v>
                </c:pt>
                <c:pt idx="1774">
                  <c:v>-743.4214999999994</c:v>
                </c:pt>
                <c:pt idx="1775">
                  <c:v>-742.8424199999967</c:v>
                </c:pt>
                <c:pt idx="1776">
                  <c:v>-742.2633400000005</c:v>
                </c:pt>
                <c:pt idx="1777">
                  <c:v>-741.68426</c:v>
                </c:pt>
                <c:pt idx="1778">
                  <c:v>-741.10518</c:v>
                </c:pt>
                <c:pt idx="1779">
                  <c:v>-740.5260999999994</c:v>
                </c:pt>
                <c:pt idx="1780">
                  <c:v>-739.9470199999968</c:v>
                </c:pt>
                <c:pt idx="1781">
                  <c:v>-739.3679399999974</c:v>
                </c:pt>
                <c:pt idx="1782">
                  <c:v>-738.788870000003</c:v>
                </c:pt>
                <c:pt idx="1783">
                  <c:v>-738.2097900000017</c:v>
                </c:pt>
                <c:pt idx="1784">
                  <c:v>-737.63071</c:v>
                </c:pt>
                <c:pt idx="1785">
                  <c:v>-737.0516299999963</c:v>
                </c:pt>
                <c:pt idx="1786">
                  <c:v>-736.47255</c:v>
                </c:pt>
                <c:pt idx="1787">
                  <c:v>-735.8934700000005</c:v>
                </c:pt>
                <c:pt idx="1788">
                  <c:v>-735.31439</c:v>
                </c:pt>
                <c:pt idx="1789">
                  <c:v>-734.73531</c:v>
                </c:pt>
                <c:pt idx="1790">
                  <c:v>-734.1562299999975</c:v>
                </c:pt>
                <c:pt idx="1791">
                  <c:v>-733.5771599999994</c:v>
                </c:pt>
                <c:pt idx="1792">
                  <c:v>-732.9980800000005</c:v>
                </c:pt>
                <c:pt idx="1793">
                  <c:v>-732.419</c:v>
                </c:pt>
                <c:pt idx="1794">
                  <c:v>-731.8399199999976</c:v>
                </c:pt>
                <c:pt idx="1795">
                  <c:v>-731.26084</c:v>
                </c:pt>
                <c:pt idx="1796">
                  <c:v>-730.68176</c:v>
                </c:pt>
                <c:pt idx="1797">
                  <c:v>-730.10268</c:v>
                </c:pt>
                <c:pt idx="1798">
                  <c:v>-729.5236</c:v>
                </c:pt>
                <c:pt idx="1799">
                  <c:v>-728.9445199999977</c:v>
                </c:pt>
                <c:pt idx="1800">
                  <c:v>-728.3654399999979</c:v>
                </c:pt>
                <c:pt idx="1801">
                  <c:v>-727.7863700000024</c:v>
                </c:pt>
                <c:pt idx="1802">
                  <c:v>-727.2072899999994</c:v>
                </c:pt>
                <c:pt idx="1803">
                  <c:v>-726.62821</c:v>
                </c:pt>
                <c:pt idx="1804">
                  <c:v>-726.0491299999981</c:v>
                </c:pt>
                <c:pt idx="1805">
                  <c:v>-725.47005</c:v>
                </c:pt>
                <c:pt idx="1806">
                  <c:v>-724.89097</c:v>
                </c:pt>
                <c:pt idx="1807">
                  <c:v>-724.3118899999994</c:v>
                </c:pt>
                <c:pt idx="1808">
                  <c:v>-723.73281</c:v>
                </c:pt>
                <c:pt idx="1809">
                  <c:v>-723.1537300000017</c:v>
                </c:pt>
                <c:pt idx="1810">
                  <c:v>-722.57466</c:v>
                </c:pt>
                <c:pt idx="1811">
                  <c:v>-721.99558</c:v>
                </c:pt>
                <c:pt idx="1812">
                  <c:v>-721.4164999999994</c:v>
                </c:pt>
                <c:pt idx="1813">
                  <c:v>-720.8374199999968</c:v>
                </c:pt>
                <c:pt idx="1814">
                  <c:v>-720.2583400000005</c:v>
                </c:pt>
                <c:pt idx="1815">
                  <c:v>-719.67926</c:v>
                </c:pt>
                <c:pt idx="1816">
                  <c:v>-719.10018</c:v>
                </c:pt>
                <c:pt idx="1817">
                  <c:v>-718.5210999999994</c:v>
                </c:pt>
                <c:pt idx="1818">
                  <c:v>-717.9420199999969</c:v>
                </c:pt>
                <c:pt idx="1819">
                  <c:v>-717.3629499999968</c:v>
                </c:pt>
                <c:pt idx="1820">
                  <c:v>-716.783870000003</c:v>
                </c:pt>
                <c:pt idx="1821">
                  <c:v>-716.2047900000017</c:v>
                </c:pt>
                <c:pt idx="1822">
                  <c:v>-715.62571</c:v>
                </c:pt>
                <c:pt idx="1823">
                  <c:v>-715.0466299999975</c:v>
                </c:pt>
                <c:pt idx="1824">
                  <c:v>-714.4675499999971</c:v>
                </c:pt>
                <c:pt idx="1825">
                  <c:v>-713.8884700000005</c:v>
                </c:pt>
                <c:pt idx="1826">
                  <c:v>-713.30939</c:v>
                </c:pt>
                <c:pt idx="1827">
                  <c:v>-712.73031</c:v>
                </c:pt>
                <c:pt idx="1828">
                  <c:v>-712.1512399999979</c:v>
                </c:pt>
                <c:pt idx="1829">
                  <c:v>-711.5721599999994</c:v>
                </c:pt>
                <c:pt idx="1830">
                  <c:v>-710.9930800000005</c:v>
                </c:pt>
                <c:pt idx="1831">
                  <c:v>-710.414</c:v>
                </c:pt>
                <c:pt idx="1832">
                  <c:v>-709.8349199999977</c:v>
                </c:pt>
                <c:pt idx="1833">
                  <c:v>-709.25584</c:v>
                </c:pt>
                <c:pt idx="1834">
                  <c:v>-708.6767600000005</c:v>
                </c:pt>
                <c:pt idx="1835">
                  <c:v>-708.09768</c:v>
                </c:pt>
                <c:pt idx="1836">
                  <c:v>-707.5186</c:v>
                </c:pt>
                <c:pt idx="1837">
                  <c:v>-706.9395299999981</c:v>
                </c:pt>
                <c:pt idx="1838">
                  <c:v>-706.3604499999977</c:v>
                </c:pt>
                <c:pt idx="1839">
                  <c:v>-705.7813700000024</c:v>
                </c:pt>
                <c:pt idx="1840">
                  <c:v>-705.2022899999994</c:v>
                </c:pt>
                <c:pt idx="1841">
                  <c:v>-704.62321</c:v>
                </c:pt>
                <c:pt idx="1842">
                  <c:v>-704.04413</c:v>
                </c:pt>
                <c:pt idx="1843">
                  <c:v>-703.4650499999979</c:v>
                </c:pt>
                <c:pt idx="1844">
                  <c:v>-702.88597</c:v>
                </c:pt>
                <c:pt idx="1845">
                  <c:v>-702.3068899999994</c:v>
                </c:pt>
                <c:pt idx="1846">
                  <c:v>-701.7278199999994</c:v>
                </c:pt>
                <c:pt idx="1847">
                  <c:v>-701.1487400000005</c:v>
                </c:pt>
                <c:pt idx="1848">
                  <c:v>-700.5696599999974</c:v>
                </c:pt>
                <c:pt idx="1849">
                  <c:v>-699.99058</c:v>
                </c:pt>
                <c:pt idx="1850">
                  <c:v>-699.4114999999994</c:v>
                </c:pt>
                <c:pt idx="1851">
                  <c:v>-698.8324199999969</c:v>
                </c:pt>
                <c:pt idx="1852">
                  <c:v>-698.2533400000005</c:v>
                </c:pt>
                <c:pt idx="1853">
                  <c:v>-697.67426</c:v>
                </c:pt>
                <c:pt idx="1854">
                  <c:v>-697.09518</c:v>
                </c:pt>
                <c:pt idx="1855">
                  <c:v>-696.5161099999979</c:v>
                </c:pt>
                <c:pt idx="1856">
                  <c:v>-695.9370299999965</c:v>
                </c:pt>
                <c:pt idx="1857">
                  <c:v>-695.3579499999971</c:v>
                </c:pt>
                <c:pt idx="1858">
                  <c:v>-694.778870000003</c:v>
                </c:pt>
                <c:pt idx="1859">
                  <c:v>-694.1997900000017</c:v>
                </c:pt>
                <c:pt idx="1860">
                  <c:v>-693.62071</c:v>
                </c:pt>
                <c:pt idx="1861">
                  <c:v>-693.0416299999976</c:v>
                </c:pt>
                <c:pt idx="1862">
                  <c:v>-692.4625499999971</c:v>
                </c:pt>
                <c:pt idx="1863">
                  <c:v>-691.8834700000012</c:v>
                </c:pt>
                <c:pt idx="1864">
                  <c:v>-691.3044</c:v>
                </c:pt>
                <c:pt idx="1865">
                  <c:v>-690.72532</c:v>
                </c:pt>
                <c:pt idx="1866">
                  <c:v>-690.1462399999979</c:v>
                </c:pt>
                <c:pt idx="1867">
                  <c:v>-689.5671599999966</c:v>
                </c:pt>
                <c:pt idx="1868">
                  <c:v>-688.9880800000005</c:v>
                </c:pt>
                <c:pt idx="1869">
                  <c:v>-688.409</c:v>
                </c:pt>
                <c:pt idx="1870">
                  <c:v>-687.8299199999979</c:v>
                </c:pt>
                <c:pt idx="1871">
                  <c:v>-687.25084</c:v>
                </c:pt>
                <c:pt idx="1872">
                  <c:v>-686.6717600000005</c:v>
                </c:pt>
                <c:pt idx="1873">
                  <c:v>-686.09268</c:v>
                </c:pt>
                <c:pt idx="1874">
                  <c:v>-685.51361</c:v>
                </c:pt>
                <c:pt idx="1875">
                  <c:v>-684.93453</c:v>
                </c:pt>
                <c:pt idx="1876">
                  <c:v>-684.3554499999979</c:v>
                </c:pt>
                <c:pt idx="1877">
                  <c:v>-683.7763700000024</c:v>
                </c:pt>
                <c:pt idx="1878">
                  <c:v>-683.1972899999994</c:v>
                </c:pt>
                <c:pt idx="1879">
                  <c:v>-682.61821</c:v>
                </c:pt>
                <c:pt idx="1880">
                  <c:v>-682.03913</c:v>
                </c:pt>
                <c:pt idx="1881">
                  <c:v>-681.4600499999979</c:v>
                </c:pt>
                <c:pt idx="1882">
                  <c:v>-680.88097</c:v>
                </c:pt>
                <c:pt idx="1883">
                  <c:v>-680.3018999999994</c:v>
                </c:pt>
                <c:pt idx="1884">
                  <c:v>-679.72282</c:v>
                </c:pt>
                <c:pt idx="1885">
                  <c:v>-679.1437400000005</c:v>
                </c:pt>
                <c:pt idx="1886">
                  <c:v>-678.5646599999974</c:v>
                </c:pt>
                <c:pt idx="1887">
                  <c:v>-677.98558</c:v>
                </c:pt>
                <c:pt idx="1888">
                  <c:v>-677.4064999999994</c:v>
                </c:pt>
                <c:pt idx="1889">
                  <c:v>-676.8274199999971</c:v>
                </c:pt>
                <c:pt idx="1890">
                  <c:v>-676.2483400000005</c:v>
                </c:pt>
                <c:pt idx="1891">
                  <c:v>-675.6692599999976</c:v>
                </c:pt>
                <c:pt idx="1892">
                  <c:v>-675.09019</c:v>
                </c:pt>
                <c:pt idx="1893">
                  <c:v>-674.5111099999979</c:v>
                </c:pt>
                <c:pt idx="1894">
                  <c:v>-673.9320299999976</c:v>
                </c:pt>
                <c:pt idx="1895">
                  <c:v>-673.3529499999971</c:v>
                </c:pt>
                <c:pt idx="1896">
                  <c:v>-672.7738700000032</c:v>
                </c:pt>
                <c:pt idx="1897">
                  <c:v>-672.1947900000017</c:v>
                </c:pt>
                <c:pt idx="1898">
                  <c:v>-671.61571</c:v>
                </c:pt>
                <c:pt idx="1899">
                  <c:v>-671.0366299999966</c:v>
                </c:pt>
                <c:pt idx="1900">
                  <c:v>-670.4575499999972</c:v>
                </c:pt>
                <c:pt idx="1901">
                  <c:v>-669.8784800000005</c:v>
                </c:pt>
                <c:pt idx="1902">
                  <c:v>-669.2994000000016</c:v>
                </c:pt>
                <c:pt idx="1903">
                  <c:v>-668.72032</c:v>
                </c:pt>
                <c:pt idx="1904">
                  <c:v>-668.1412399999994</c:v>
                </c:pt>
                <c:pt idx="1905">
                  <c:v>-667.5621599999967</c:v>
                </c:pt>
                <c:pt idx="1906">
                  <c:v>-666.9830800000005</c:v>
                </c:pt>
                <c:pt idx="1907">
                  <c:v>-666.404</c:v>
                </c:pt>
                <c:pt idx="1908">
                  <c:v>-665.8249199999979</c:v>
                </c:pt>
                <c:pt idx="1909">
                  <c:v>-665.24584</c:v>
                </c:pt>
                <c:pt idx="1910">
                  <c:v>-664.66677</c:v>
                </c:pt>
                <c:pt idx="1911">
                  <c:v>-664.0876899999994</c:v>
                </c:pt>
                <c:pt idx="1912">
                  <c:v>-663.50861</c:v>
                </c:pt>
                <c:pt idx="1913">
                  <c:v>-662.92953</c:v>
                </c:pt>
                <c:pt idx="1914">
                  <c:v>-662.3504499999979</c:v>
                </c:pt>
                <c:pt idx="1915">
                  <c:v>-661.7713700000024</c:v>
                </c:pt>
                <c:pt idx="1916">
                  <c:v>-661.19229</c:v>
                </c:pt>
                <c:pt idx="1917">
                  <c:v>-660.61321</c:v>
                </c:pt>
                <c:pt idx="1918">
                  <c:v>-660.03413</c:v>
                </c:pt>
                <c:pt idx="1919">
                  <c:v>-659.4550599999974</c:v>
                </c:pt>
                <c:pt idx="1920">
                  <c:v>-658.87598</c:v>
                </c:pt>
                <c:pt idx="1921">
                  <c:v>-658.2969</c:v>
                </c:pt>
                <c:pt idx="1922">
                  <c:v>-657.71782</c:v>
                </c:pt>
                <c:pt idx="1923">
                  <c:v>-657.1387400000005</c:v>
                </c:pt>
                <c:pt idx="1924">
                  <c:v>-656.5596599999976</c:v>
                </c:pt>
                <c:pt idx="1925">
                  <c:v>-655.98058</c:v>
                </c:pt>
                <c:pt idx="1926">
                  <c:v>-655.4015000000001</c:v>
                </c:pt>
                <c:pt idx="1927">
                  <c:v>-654.8224199999972</c:v>
                </c:pt>
                <c:pt idx="1928">
                  <c:v>-654.2433500000005</c:v>
                </c:pt>
                <c:pt idx="1929">
                  <c:v>-653.6642699999981</c:v>
                </c:pt>
                <c:pt idx="1930">
                  <c:v>-653.08519</c:v>
                </c:pt>
                <c:pt idx="1931">
                  <c:v>-652.5061099999979</c:v>
                </c:pt>
                <c:pt idx="1932">
                  <c:v>-651.9270299999966</c:v>
                </c:pt>
                <c:pt idx="1933">
                  <c:v>-651.3479499999972</c:v>
                </c:pt>
                <c:pt idx="1934">
                  <c:v>-650.7688700000016</c:v>
                </c:pt>
                <c:pt idx="1935">
                  <c:v>-650.1897900000017</c:v>
                </c:pt>
                <c:pt idx="1936">
                  <c:v>-649.61071</c:v>
                </c:pt>
                <c:pt idx="1937">
                  <c:v>-649.0316399999994</c:v>
                </c:pt>
                <c:pt idx="1938">
                  <c:v>-648.4525599999967</c:v>
                </c:pt>
                <c:pt idx="1939">
                  <c:v>-647.8734800000005</c:v>
                </c:pt>
                <c:pt idx="1940">
                  <c:v>-647.2944000000017</c:v>
                </c:pt>
                <c:pt idx="1941">
                  <c:v>-646.71532</c:v>
                </c:pt>
                <c:pt idx="1942">
                  <c:v>-646.1362399999994</c:v>
                </c:pt>
                <c:pt idx="1943">
                  <c:v>-645.5571599999968</c:v>
                </c:pt>
                <c:pt idx="1944">
                  <c:v>-644.9780800000005</c:v>
                </c:pt>
                <c:pt idx="1945">
                  <c:v>-644.399</c:v>
                </c:pt>
                <c:pt idx="1946">
                  <c:v>-643.8199199999979</c:v>
                </c:pt>
                <c:pt idx="1947">
                  <c:v>-643.24085</c:v>
                </c:pt>
                <c:pt idx="1948">
                  <c:v>-642.66177</c:v>
                </c:pt>
                <c:pt idx="1949">
                  <c:v>-642.08269</c:v>
                </c:pt>
                <c:pt idx="1950">
                  <c:v>-641.50361</c:v>
                </c:pt>
                <c:pt idx="1951">
                  <c:v>-640.92453</c:v>
                </c:pt>
                <c:pt idx="1952">
                  <c:v>-640.3454499999979</c:v>
                </c:pt>
                <c:pt idx="1953">
                  <c:v>-639.76637</c:v>
                </c:pt>
                <c:pt idx="1954">
                  <c:v>-639.18729</c:v>
                </c:pt>
                <c:pt idx="1955">
                  <c:v>-638.60821</c:v>
                </c:pt>
                <c:pt idx="1956">
                  <c:v>-638.02914</c:v>
                </c:pt>
                <c:pt idx="1957">
                  <c:v>-637.4500599999976</c:v>
                </c:pt>
                <c:pt idx="1958">
                  <c:v>-636.87098</c:v>
                </c:pt>
                <c:pt idx="1959">
                  <c:v>-636.2919000000005</c:v>
                </c:pt>
                <c:pt idx="1960">
                  <c:v>-635.71282</c:v>
                </c:pt>
                <c:pt idx="1961">
                  <c:v>-635.1337400000012</c:v>
                </c:pt>
                <c:pt idx="1962">
                  <c:v>-634.5546599999977</c:v>
                </c:pt>
                <c:pt idx="1963">
                  <c:v>-633.97558</c:v>
                </c:pt>
                <c:pt idx="1964">
                  <c:v>-633.3964999999994</c:v>
                </c:pt>
                <c:pt idx="1965">
                  <c:v>-632.8174299999966</c:v>
                </c:pt>
                <c:pt idx="1966">
                  <c:v>-632.2383500000005</c:v>
                </c:pt>
                <c:pt idx="1967">
                  <c:v>-631.6592699999981</c:v>
                </c:pt>
                <c:pt idx="1968">
                  <c:v>-631.08019</c:v>
                </c:pt>
                <c:pt idx="1969">
                  <c:v>-630.5011099999994</c:v>
                </c:pt>
                <c:pt idx="1970">
                  <c:v>-629.9220299999967</c:v>
                </c:pt>
                <c:pt idx="1971">
                  <c:v>-629.3429499999974</c:v>
                </c:pt>
                <c:pt idx="1972">
                  <c:v>-628.7638700000017</c:v>
                </c:pt>
                <c:pt idx="1973">
                  <c:v>-628.1847900000024</c:v>
                </c:pt>
                <c:pt idx="1974">
                  <c:v>-627.60572</c:v>
                </c:pt>
                <c:pt idx="1975">
                  <c:v>-627.0266399999994</c:v>
                </c:pt>
                <c:pt idx="1976">
                  <c:v>-626.4475599999968</c:v>
                </c:pt>
                <c:pt idx="1977">
                  <c:v>-625.86848</c:v>
                </c:pt>
                <c:pt idx="1978">
                  <c:v>-625.2894000000017</c:v>
                </c:pt>
                <c:pt idx="1979">
                  <c:v>-624.71032</c:v>
                </c:pt>
                <c:pt idx="1980">
                  <c:v>-624.1312399999994</c:v>
                </c:pt>
                <c:pt idx="1981">
                  <c:v>-623.5521599999969</c:v>
                </c:pt>
                <c:pt idx="1982">
                  <c:v>-622.9730800000005</c:v>
                </c:pt>
                <c:pt idx="1983">
                  <c:v>-622.39401</c:v>
                </c:pt>
                <c:pt idx="1984">
                  <c:v>-621.81493</c:v>
                </c:pt>
                <c:pt idx="1985">
                  <c:v>-621.23585</c:v>
                </c:pt>
                <c:pt idx="1986">
                  <c:v>-620.65677</c:v>
                </c:pt>
                <c:pt idx="1987">
                  <c:v>-620.07769</c:v>
                </c:pt>
                <c:pt idx="1988">
                  <c:v>-619.49861</c:v>
                </c:pt>
                <c:pt idx="1989">
                  <c:v>-618.91953</c:v>
                </c:pt>
                <c:pt idx="1990">
                  <c:v>-618.3404499999979</c:v>
                </c:pt>
                <c:pt idx="1991">
                  <c:v>-617.7613700000005</c:v>
                </c:pt>
                <c:pt idx="1992">
                  <c:v>-617.1823</c:v>
                </c:pt>
                <c:pt idx="1993">
                  <c:v>-616.60322</c:v>
                </c:pt>
                <c:pt idx="1994">
                  <c:v>-616.02414</c:v>
                </c:pt>
                <c:pt idx="1995">
                  <c:v>-615.4450599999977</c:v>
                </c:pt>
                <c:pt idx="1996">
                  <c:v>-614.8659799999979</c:v>
                </c:pt>
                <c:pt idx="1997">
                  <c:v>-614.2869000000005</c:v>
                </c:pt>
                <c:pt idx="1998">
                  <c:v>-613.70782</c:v>
                </c:pt>
                <c:pt idx="1999">
                  <c:v>-613.1287400000016</c:v>
                </c:pt>
                <c:pt idx="2000">
                  <c:v>-612.5496599999979</c:v>
                </c:pt>
                <c:pt idx="2001">
                  <c:v>-611.97059</c:v>
                </c:pt>
                <c:pt idx="2002">
                  <c:v>-611.3915099999994</c:v>
                </c:pt>
                <c:pt idx="2003">
                  <c:v>-610.8124299999967</c:v>
                </c:pt>
                <c:pt idx="2004">
                  <c:v>-610.2333500000005</c:v>
                </c:pt>
                <c:pt idx="2005">
                  <c:v>-609.65427</c:v>
                </c:pt>
                <c:pt idx="2006">
                  <c:v>-609.07519</c:v>
                </c:pt>
                <c:pt idx="2007">
                  <c:v>-608.4961099999994</c:v>
                </c:pt>
                <c:pt idx="2008">
                  <c:v>-607.9170299999975</c:v>
                </c:pt>
                <c:pt idx="2009">
                  <c:v>-607.3379499999974</c:v>
                </c:pt>
                <c:pt idx="2010">
                  <c:v>-606.7588800000005</c:v>
                </c:pt>
                <c:pt idx="2011">
                  <c:v>-606.1798000000017</c:v>
                </c:pt>
                <c:pt idx="2012">
                  <c:v>-605.60072</c:v>
                </c:pt>
                <c:pt idx="2013">
                  <c:v>-605.0216399999994</c:v>
                </c:pt>
                <c:pt idx="2014">
                  <c:v>-604.4425599999969</c:v>
                </c:pt>
                <c:pt idx="2015">
                  <c:v>-603.86348</c:v>
                </c:pt>
                <c:pt idx="2016">
                  <c:v>-603.2844000000017</c:v>
                </c:pt>
                <c:pt idx="2017">
                  <c:v>-602.70532</c:v>
                </c:pt>
                <c:pt idx="2018">
                  <c:v>-602.1262399999994</c:v>
                </c:pt>
                <c:pt idx="2019">
                  <c:v>-601.5471699999975</c:v>
                </c:pt>
                <c:pt idx="2020">
                  <c:v>-600.96809</c:v>
                </c:pt>
                <c:pt idx="2021">
                  <c:v>-600.38901</c:v>
                </c:pt>
                <c:pt idx="2022">
                  <c:v>-599.80993</c:v>
                </c:pt>
                <c:pt idx="2023">
                  <c:v>-599.23085</c:v>
                </c:pt>
                <c:pt idx="2024">
                  <c:v>-598.6517700000005</c:v>
                </c:pt>
                <c:pt idx="2025">
                  <c:v>-598.07269</c:v>
                </c:pt>
                <c:pt idx="2026">
                  <c:v>-597.49361</c:v>
                </c:pt>
                <c:pt idx="2027">
                  <c:v>-596.91453</c:v>
                </c:pt>
                <c:pt idx="2028">
                  <c:v>-596.3354499999979</c:v>
                </c:pt>
                <c:pt idx="2029">
                  <c:v>-595.75638</c:v>
                </c:pt>
                <c:pt idx="2030">
                  <c:v>-595.1772999999994</c:v>
                </c:pt>
                <c:pt idx="2031">
                  <c:v>-594.59822</c:v>
                </c:pt>
                <c:pt idx="2032">
                  <c:v>-594.01914</c:v>
                </c:pt>
                <c:pt idx="2033">
                  <c:v>-593.4400599999979</c:v>
                </c:pt>
                <c:pt idx="2034">
                  <c:v>-592.8609799999994</c:v>
                </c:pt>
                <c:pt idx="2035">
                  <c:v>-592.2819000000005</c:v>
                </c:pt>
                <c:pt idx="2036">
                  <c:v>-591.70282</c:v>
                </c:pt>
                <c:pt idx="2037">
                  <c:v>-591.1237400000017</c:v>
                </c:pt>
                <c:pt idx="2038">
                  <c:v>-590.54467</c:v>
                </c:pt>
                <c:pt idx="2039">
                  <c:v>-589.9655899999979</c:v>
                </c:pt>
                <c:pt idx="2040">
                  <c:v>-589.3865099999994</c:v>
                </c:pt>
                <c:pt idx="2041">
                  <c:v>-588.8074299999975</c:v>
                </c:pt>
                <c:pt idx="2042">
                  <c:v>-588.2283500000005</c:v>
                </c:pt>
                <c:pt idx="2043">
                  <c:v>-587.64927</c:v>
                </c:pt>
                <c:pt idx="2044">
                  <c:v>-587.07019</c:v>
                </c:pt>
                <c:pt idx="2045">
                  <c:v>-586.4911099999994</c:v>
                </c:pt>
                <c:pt idx="2046">
                  <c:v>-585.9120299999976</c:v>
                </c:pt>
                <c:pt idx="2047">
                  <c:v>-585.3329599999969</c:v>
                </c:pt>
                <c:pt idx="2048">
                  <c:v>-584.7538800000005</c:v>
                </c:pt>
                <c:pt idx="2049">
                  <c:v>-584.1748000000017</c:v>
                </c:pt>
                <c:pt idx="2050">
                  <c:v>-583.59572</c:v>
                </c:pt>
                <c:pt idx="2051">
                  <c:v>-583.0166399999994</c:v>
                </c:pt>
                <c:pt idx="2052">
                  <c:v>-582.4375599999971</c:v>
                </c:pt>
                <c:pt idx="2053">
                  <c:v>-581.85848</c:v>
                </c:pt>
                <c:pt idx="2054">
                  <c:v>-581.2794000000017</c:v>
                </c:pt>
                <c:pt idx="2055">
                  <c:v>-580.70032</c:v>
                </c:pt>
                <c:pt idx="2056">
                  <c:v>-580.1212499999979</c:v>
                </c:pt>
                <c:pt idx="2057">
                  <c:v>-579.5421700000001</c:v>
                </c:pt>
                <c:pt idx="2058">
                  <c:v>-578.96309</c:v>
                </c:pt>
                <c:pt idx="2059">
                  <c:v>-578.38401</c:v>
                </c:pt>
                <c:pt idx="2060">
                  <c:v>-577.80493</c:v>
                </c:pt>
                <c:pt idx="2061">
                  <c:v>-577.22585</c:v>
                </c:pt>
                <c:pt idx="2062">
                  <c:v>-576.6467699999994</c:v>
                </c:pt>
                <c:pt idx="2063">
                  <c:v>-576.0676899999974</c:v>
                </c:pt>
                <c:pt idx="2064">
                  <c:v>-575.48861</c:v>
                </c:pt>
                <c:pt idx="2065">
                  <c:v>-574.90954</c:v>
                </c:pt>
                <c:pt idx="2066">
                  <c:v>-574.3304599999979</c:v>
                </c:pt>
                <c:pt idx="2067">
                  <c:v>-573.75138</c:v>
                </c:pt>
                <c:pt idx="2068">
                  <c:v>-573.1723000000005</c:v>
                </c:pt>
                <c:pt idx="2069">
                  <c:v>-572.59322</c:v>
                </c:pt>
                <c:pt idx="2070">
                  <c:v>-572.01414</c:v>
                </c:pt>
                <c:pt idx="2071">
                  <c:v>-571.4350599999979</c:v>
                </c:pt>
                <c:pt idx="2072">
                  <c:v>-570.8559799999994</c:v>
                </c:pt>
                <c:pt idx="2073">
                  <c:v>-570.2769000000005</c:v>
                </c:pt>
                <c:pt idx="2074">
                  <c:v>-569.6978300000005</c:v>
                </c:pt>
                <c:pt idx="2075">
                  <c:v>-569.1187500000005</c:v>
                </c:pt>
                <c:pt idx="2076">
                  <c:v>-568.53967</c:v>
                </c:pt>
                <c:pt idx="2077">
                  <c:v>-567.9605899999979</c:v>
                </c:pt>
                <c:pt idx="2078">
                  <c:v>-567.3815099999994</c:v>
                </c:pt>
                <c:pt idx="2079">
                  <c:v>-566.8024299999976</c:v>
                </c:pt>
                <c:pt idx="2080">
                  <c:v>-566.2233500000005</c:v>
                </c:pt>
                <c:pt idx="2081">
                  <c:v>-565.64427</c:v>
                </c:pt>
                <c:pt idx="2082">
                  <c:v>-565.0651899999979</c:v>
                </c:pt>
                <c:pt idx="2083">
                  <c:v>-564.4861199999979</c:v>
                </c:pt>
                <c:pt idx="2084">
                  <c:v>-563.9070399999994</c:v>
                </c:pt>
                <c:pt idx="2085">
                  <c:v>-563.3279599999971</c:v>
                </c:pt>
                <c:pt idx="2086">
                  <c:v>-562.7488800000005</c:v>
                </c:pt>
                <c:pt idx="2087">
                  <c:v>-562.1698</c:v>
                </c:pt>
                <c:pt idx="2088">
                  <c:v>-561.59072</c:v>
                </c:pt>
                <c:pt idx="2089">
                  <c:v>-561.0116400000001</c:v>
                </c:pt>
                <c:pt idx="2090">
                  <c:v>-560.4325599999972</c:v>
                </c:pt>
                <c:pt idx="2091">
                  <c:v>-559.85348</c:v>
                </c:pt>
                <c:pt idx="2092">
                  <c:v>-559.2744100000012</c:v>
                </c:pt>
                <c:pt idx="2093">
                  <c:v>-558.6953300000017</c:v>
                </c:pt>
                <c:pt idx="2094">
                  <c:v>-558.1162499999979</c:v>
                </c:pt>
                <c:pt idx="2095">
                  <c:v>-557.5371699999966</c:v>
                </c:pt>
                <c:pt idx="2096">
                  <c:v>-556.95809</c:v>
                </c:pt>
                <c:pt idx="2097">
                  <c:v>-556.37901</c:v>
                </c:pt>
                <c:pt idx="2098">
                  <c:v>-555.7999300000016</c:v>
                </c:pt>
                <c:pt idx="2099">
                  <c:v>-555.22085</c:v>
                </c:pt>
                <c:pt idx="2100">
                  <c:v>-554.6417700000005</c:v>
                </c:pt>
                <c:pt idx="2101">
                  <c:v>-554.0626899999974</c:v>
                </c:pt>
                <c:pt idx="2102">
                  <c:v>-553.48362</c:v>
                </c:pt>
                <c:pt idx="2103">
                  <c:v>-552.90454</c:v>
                </c:pt>
                <c:pt idx="2104">
                  <c:v>-552.3254599999979</c:v>
                </c:pt>
                <c:pt idx="2105">
                  <c:v>-551.74638</c:v>
                </c:pt>
                <c:pt idx="2106">
                  <c:v>-551.1672999999975</c:v>
                </c:pt>
                <c:pt idx="2107">
                  <c:v>-550.58822</c:v>
                </c:pt>
                <c:pt idx="2108">
                  <c:v>-550.00914</c:v>
                </c:pt>
                <c:pt idx="2109">
                  <c:v>-549.4300599999979</c:v>
                </c:pt>
                <c:pt idx="2110">
                  <c:v>-548.8509799999994</c:v>
                </c:pt>
                <c:pt idx="2111">
                  <c:v>-548.27191</c:v>
                </c:pt>
                <c:pt idx="2112">
                  <c:v>-547.6928300000005</c:v>
                </c:pt>
                <c:pt idx="2113">
                  <c:v>-547.1137500000005</c:v>
                </c:pt>
                <c:pt idx="2114">
                  <c:v>-546.53467</c:v>
                </c:pt>
                <c:pt idx="2115">
                  <c:v>-545.9555899999979</c:v>
                </c:pt>
                <c:pt idx="2116">
                  <c:v>-545.3765099999994</c:v>
                </c:pt>
                <c:pt idx="2117">
                  <c:v>-544.7974300000005</c:v>
                </c:pt>
                <c:pt idx="2118">
                  <c:v>-544.2183500000012</c:v>
                </c:pt>
                <c:pt idx="2119">
                  <c:v>-543.63927</c:v>
                </c:pt>
                <c:pt idx="2120">
                  <c:v>-543.0601999999976</c:v>
                </c:pt>
                <c:pt idx="2121">
                  <c:v>-542.4811199999979</c:v>
                </c:pt>
                <c:pt idx="2122">
                  <c:v>-541.9020400000001</c:v>
                </c:pt>
                <c:pt idx="2123">
                  <c:v>-541.3229599999972</c:v>
                </c:pt>
                <c:pt idx="2124">
                  <c:v>-540.7438800000012</c:v>
                </c:pt>
                <c:pt idx="2125">
                  <c:v>-540.1648</c:v>
                </c:pt>
                <c:pt idx="2126">
                  <c:v>-539.58572</c:v>
                </c:pt>
                <c:pt idx="2127">
                  <c:v>-539.0066399999994</c:v>
                </c:pt>
                <c:pt idx="2128">
                  <c:v>-538.4275599999974</c:v>
                </c:pt>
                <c:pt idx="2129">
                  <c:v>-537.84849</c:v>
                </c:pt>
                <c:pt idx="2130">
                  <c:v>-537.26941</c:v>
                </c:pt>
                <c:pt idx="2131">
                  <c:v>-536.6903300000016</c:v>
                </c:pt>
                <c:pt idx="2132">
                  <c:v>-536.1112499999994</c:v>
                </c:pt>
                <c:pt idx="2133">
                  <c:v>-535.5321699999974</c:v>
                </c:pt>
                <c:pt idx="2134">
                  <c:v>-534.95309</c:v>
                </c:pt>
                <c:pt idx="2135">
                  <c:v>-534.37401</c:v>
                </c:pt>
                <c:pt idx="2136">
                  <c:v>-533.7949300000024</c:v>
                </c:pt>
                <c:pt idx="2137">
                  <c:v>-533.21585</c:v>
                </c:pt>
                <c:pt idx="2138">
                  <c:v>-532.63678</c:v>
                </c:pt>
                <c:pt idx="2139">
                  <c:v>-532.0576999999975</c:v>
                </c:pt>
                <c:pt idx="2140">
                  <c:v>-531.47862</c:v>
                </c:pt>
                <c:pt idx="2141">
                  <c:v>-530.89954</c:v>
                </c:pt>
                <c:pt idx="2142">
                  <c:v>-530.3204599999979</c:v>
                </c:pt>
                <c:pt idx="2143">
                  <c:v>-529.74138</c:v>
                </c:pt>
                <c:pt idx="2144">
                  <c:v>-529.1622999999976</c:v>
                </c:pt>
                <c:pt idx="2145">
                  <c:v>-528.58322</c:v>
                </c:pt>
                <c:pt idx="2146">
                  <c:v>-528.00414</c:v>
                </c:pt>
                <c:pt idx="2147">
                  <c:v>-527.42507</c:v>
                </c:pt>
                <c:pt idx="2148">
                  <c:v>-526.8459899999979</c:v>
                </c:pt>
                <c:pt idx="2149">
                  <c:v>-526.2669099999994</c:v>
                </c:pt>
                <c:pt idx="2150">
                  <c:v>-525.6878300000005</c:v>
                </c:pt>
                <c:pt idx="2151">
                  <c:v>-525.1087500000005</c:v>
                </c:pt>
                <c:pt idx="2152">
                  <c:v>-524.52967</c:v>
                </c:pt>
                <c:pt idx="2153">
                  <c:v>-523.9505899999979</c:v>
                </c:pt>
                <c:pt idx="2154">
                  <c:v>-523.3715099999994</c:v>
                </c:pt>
                <c:pt idx="2155">
                  <c:v>-522.7924300000005</c:v>
                </c:pt>
                <c:pt idx="2156">
                  <c:v>-522.2133600000005</c:v>
                </c:pt>
                <c:pt idx="2157">
                  <c:v>-521.63428</c:v>
                </c:pt>
                <c:pt idx="2158">
                  <c:v>-521.0551999999977</c:v>
                </c:pt>
                <c:pt idx="2159">
                  <c:v>-520.4761199999994</c:v>
                </c:pt>
                <c:pt idx="2160">
                  <c:v>-519.8970399999994</c:v>
                </c:pt>
                <c:pt idx="2161">
                  <c:v>-519.3179599999974</c:v>
                </c:pt>
                <c:pt idx="2162">
                  <c:v>-518.7388800000016</c:v>
                </c:pt>
                <c:pt idx="2163">
                  <c:v>-518.1598</c:v>
                </c:pt>
                <c:pt idx="2164">
                  <c:v>-517.58072</c:v>
                </c:pt>
                <c:pt idx="2165">
                  <c:v>-517.0016499999994</c:v>
                </c:pt>
                <c:pt idx="2166">
                  <c:v>-516.4225699999974</c:v>
                </c:pt>
                <c:pt idx="2167">
                  <c:v>-515.84349</c:v>
                </c:pt>
                <c:pt idx="2168">
                  <c:v>-515.26441</c:v>
                </c:pt>
                <c:pt idx="2169">
                  <c:v>-514.6853300000024</c:v>
                </c:pt>
                <c:pt idx="2170">
                  <c:v>-514.1062499999994</c:v>
                </c:pt>
                <c:pt idx="2171">
                  <c:v>-513.5271699999976</c:v>
                </c:pt>
                <c:pt idx="2172">
                  <c:v>-512.94809</c:v>
                </c:pt>
                <c:pt idx="2173">
                  <c:v>-512.3690099999974</c:v>
                </c:pt>
                <c:pt idx="2174">
                  <c:v>-511.7899299999992</c:v>
                </c:pt>
                <c:pt idx="2175">
                  <c:v>-511.2108600000003</c:v>
                </c:pt>
                <c:pt idx="2176">
                  <c:v>-510.6317799999989</c:v>
                </c:pt>
                <c:pt idx="2177">
                  <c:v>-510.0527</c:v>
                </c:pt>
                <c:pt idx="2178">
                  <c:v>-509.4736199999988</c:v>
                </c:pt>
                <c:pt idx="2179">
                  <c:v>-508.89454</c:v>
                </c:pt>
                <c:pt idx="2180">
                  <c:v>-508.3154600000003</c:v>
                </c:pt>
                <c:pt idx="2181">
                  <c:v>-507.7363799999976</c:v>
                </c:pt>
                <c:pt idx="2182">
                  <c:v>-507.1573</c:v>
                </c:pt>
                <c:pt idx="2183">
                  <c:v>-506.5782199999989</c:v>
                </c:pt>
                <c:pt idx="2184">
                  <c:v>-505.9991499999984</c:v>
                </c:pt>
                <c:pt idx="2185">
                  <c:v>-505.4200699999991</c:v>
                </c:pt>
                <c:pt idx="2186">
                  <c:v>-504.8409900000003</c:v>
                </c:pt>
                <c:pt idx="2187">
                  <c:v>-504.2619099999985</c:v>
                </c:pt>
                <c:pt idx="2188">
                  <c:v>-503.68283</c:v>
                </c:pt>
                <c:pt idx="2189">
                  <c:v>-503.10375</c:v>
                </c:pt>
                <c:pt idx="2190">
                  <c:v>-502.52467</c:v>
                </c:pt>
                <c:pt idx="2191">
                  <c:v>-501.9455899999994</c:v>
                </c:pt>
                <c:pt idx="2192">
                  <c:v>-501.3665099999988</c:v>
                </c:pt>
                <c:pt idx="2193">
                  <c:v>-500.78744</c:v>
                </c:pt>
                <c:pt idx="2194">
                  <c:v>-500.2083599999988</c:v>
                </c:pt>
                <c:pt idx="2195">
                  <c:v>-499.6292800000006</c:v>
                </c:pt>
                <c:pt idx="2196">
                  <c:v>-499.0502</c:v>
                </c:pt>
                <c:pt idx="2197">
                  <c:v>-498.4711199999975</c:v>
                </c:pt>
                <c:pt idx="2198">
                  <c:v>-497.89204</c:v>
                </c:pt>
                <c:pt idx="2199">
                  <c:v>-497.3129600000003</c:v>
                </c:pt>
                <c:pt idx="2200">
                  <c:v>-496.73388</c:v>
                </c:pt>
                <c:pt idx="2201">
                  <c:v>-496.154800000001</c:v>
                </c:pt>
                <c:pt idx="2202">
                  <c:v>-495.5757299999992</c:v>
                </c:pt>
                <c:pt idx="2203">
                  <c:v>-494.9966499999985</c:v>
                </c:pt>
                <c:pt idx="2204">
                  <c:v>-494.4175699999991</c:v>
                </c:pt>
                <c:pt idx="2205">
                  <c:v>-493.8384899999994</c:v>
                </c:pt>
                <c:pt idx="2206">
                  <c:v>-493.25941</c:v>
                </c:pt>
                <c:pt idx="2207">
                  <c:v>-492.6803299999992</c:v>
                </c:pt>
                <c:pt idx="2208">
                  <c:v>-492.10125</c:v>
                </c:pt>
                <c:pt idx="2209">
                  <c:v>-491.5221699999991</c:v>
                </c:pt>
                <c:pt idx="2210">
                  <c:v>-490.9430899999996</c:v>
                </c:pt>
                <c:pt idx="2211">
                  <c:v>-490.3640200000003</c:v>
                </c:pt>
                <c:pt idx="2212">
                  <c:v>-489.78494</c:v>
                </c:pt>
                <c:pt idx="2213">
                  <c:v>-489.2058600000003</c:v>
                </c:pt>
                <c:pt idx="2214">
                  <c:v>-488.62678</c:v>
                </c:pt>
                <c:pt idx="2215">
                  <c:v>-488.0477</c:v>
                </c:pt>
                <c:pt idx="2216">
                  <c:v>-487.4686199999989</c:v>
                </c:pt>
                <c:pt idx="2217">
                  <c:v>-486.88954</c:v>
                </c:pt>
                <c:pt idx="2218">
                  <c:v>-486.3104600000003</c:v>
                </c:pt>
                <c:pt idx="2219">
                  <c:v>-485.7313799999978</c:v>
                </c:pt>
                <c:pt idx="2220">
                  <c:v>-485.15231</c:v>
                </c:pt>
                <c:pt idx="2221">
                  <c:v>-484.5732299999992</c:v>
                </c:pt>
                <c:pt idx="2222">
                  <c:v>-483.9941499999985</c:v>
                </c:pt>
                <c:pt idx="2223">
                  <c:v>-483.4150699999991</c:v>
                </c:pt>
                <c:pt idx="2224">
                  <c:v>-482.8359899999994</c:v>
                </c:pt>
                <c:pt idx="2225">
                  <c:v>-482.2569099999988</c:v>
                </c:pt>
                <c:pt idx="2226">
                  <c:v>-481.6778300000003</c:v>
                </c:pt>
                <c:pt idx="2227">
                  <c:v>-481.0987499999985</c:v>
                </c:pt>
                <c:pt idx="2228">
                  <c:v>-480.51967</c:v>
                </c:pt>
                <c:pt idx="2229">
                  <c:v>-479.9406</c:v>
                </c:pt>
                <c:pt idx="2230">
                  <c:v>-479.3615199999988</c:v>
                </c:pt>
                <c:pt idx="2231">
                  <c:v>-478.78244</c:v>
                </c:pt>
                <c:pt idx="2232">
                  <c:v>-478.2033599999988</c:v>
                </c:pt>
                <c:pt idx="2233">
                  <c:v>-477.6242800000007</c:v>
                </c:pt>
                <c:pt idx="2234">
                  <c:v>-477.0452</c:v>
                </c:pt>
                <c:pt idx="2235">
                  <c:v>-476.4661199999975</c:v>
                </c:pt>
                <c:pt idx="2236">
                  <c:v>-475.88704</c:v>
                </c:pt>
                <c:pt idx="2237">
                  <c:v>-475.3079600000003</c:v>
                </c:pt>
                <c:pt idx="2238">
                  <c:v>-474.7288899999994</c:v>
                </c:pt>
                <c:pt idx="2239">
                  <c:v>-474.1498100000007</c:v>
                </c:pt>
                <c:pt idx="2240">
                  <c:v>-473.5707299999992</c:v>
                </c:pt>
                <c:pt idx="2241">
                  <c:v>-472.9916499999985</c:v>
                </c:pt>
                <c:pt idx="2242">
                  <c:v>-472.4125699999991</c:v>
                </c:pt>
                <c:pt idx="2243">
                  <c:v>-471.8334899999996</c:v>
                </c:pt>
                <c:pt idx="2244">
                  <c:v>-471.25441</c:v>
                </c:pt>
                <c:pt idx="2245">
                  <c:v>-470.6753299999992</c:v>
                </c:pt>
                <c:pt idx="2246">
                  <c:v>-470.0962499999985</c:v>
                </c:pt>
                <c:pt idx="2247">
                  <c:v>-469.5171699999992</c:v>
                </c:pt>
                <c:pt idx="2248">
                  <c:v>-468.9380999999981</c:v>
                </c:pt>
                <c:pt idx="2249">
                  <c:v>-468.3590200000006</c:v>
                </c:pt>
                <c:pt idx="2250">
                  <c:v>-467.77994</c:v>
                </c:pt>
                <c:pt idx="2251">
                  <c:v>-467.2008600000003</c:v>
                </c:pt>
                <c:pt idx="2252">
                  <c:v>-466.62178</c:v>
                </c:pt>
                <c:pt idx="2253">
                  <c:v>-466.0427</c:v>
                </c:pt>
                <c:pt idx="2254">
                  <c:v>-465.4636199999989</c:v>
                </c:pt>
                <c:pt idx="2255">
                  <c:v>-464.88454</c:v>
                </c:pt>
                <c:pt idx="2256">
                  <c:v>-464.3054600000003</c:v>
                </c:pt>
                <c:pt idx="2257">
                  <c:v>-463.7263899999983</c:v>
                </c:pt>
                <c:pt idx="2258">
                  <c:v>-463.14731</c:v>
                </c:pt>
                <c:pt idx="2259">
                  <c:v>-462.5682299999992</c:v>
                </c:pt>
                <c:pt idx="2260">
                  <c:v>-461.9891499999985</c:v>
                </c:pt>
                <c:pt idx="2261">
                  <c:v>-461.4100699999992</c:v>
                </c:pt>
                <c:pt idx="2262">
                  <c:v>-460.83099</c:v>
                </c:pt>
                <c:pt idx="2263">
                  <c:v>-460.2519099999991</c:v>
                </c:pt>
                <c:pt idx="2264">
                  <c:v>-459.6728300000003</c:v>
                </c:pt>
                <c:pt idx="2265">
                  <c:v>-459.0937499999985</c:v>
                </c:pt>
                <c:pt idx="2266">
                  <c:v>-458.5146800000007</c:v>
                </c:pt>
                <c:pt idx="2267">
                  <c:v>-457.9355999999985</c:v>
                </c:pt>
                <c:pt idx="2268">
                  <c:v>-457.3565199999989</c:v>
                </c:pt>
                <c:pt idx="2269">
                  <c:v>-456.77744</c:v>
                </c:pt>
                <c:pt idx="2270">
                  <c:v>-456.1983599999987</c:v>
                </c:pt>
                <c:pt idx="2271">
                  <c:v>-455.6192800000008</c:v>
                </c:pt>
                <c:pt idx="2272">
                  <c:v>-455.0402000000003</c:v>
                </c:pt>
                <c:pt idx="2273">
                  <c:v>-454.4611199999976</c:v>
                </c:pt>
                <c:pt idx="2274">
                  <c:v>-453.88204</c:v>
                </c:pt>
                <c:pt idx="2275">
                  <c:v>-453.30297</c:v>
                </c:pt>
                <c:pt idx="2276">
                  <c:v>-452.7238899999996</c:v>
                </c:pt>
                <c:pt idx="2277">
                  <c:v>-452.1448100000008</c:v>
                </c:pt>
                <c:pt idx="2278">
                  <c:v>-451.5657299999992</c:v>
                </c:pt>
                <c:pt idx="2279">
                  <c:v>-450.9866499999985</c:v>
                </c:pt>
                <c:pt idx="2280">
                  <c:v>-450.4075699999992</c:v>
                </c:pt>
                <c:pt idx="2281">
                  <c:v>-449.82849</c:v>
                </c:pt>
                <c:pt idx="2282">
                  <c:v>-449.24941</c:v>
                </c:pt>
                <c:pt idx="2283">
                  <c:v>-448.6703299999994</c:v>
                </c:pt>
                <c:pt idx="2284">
                  <c:v>-448.0912599999988</c:v>
                </c:pt>
                <c:pt idx="2285">
                  <c:v>-447.51218</c:v>
                </c:pt>
                <c:pt idx="2286">
                  <c:v>-446.9330999999981</c:v>
                </c:pt>
                <c:pt idx="2287">
                  <c:v>-446.3540200000006</c:v>
                </c:pt>
                <c:pt idx="2288">
                  <c:v>-445.77494</c:v>
                </c:pt>
                <c:pt idx="2289">
                  <c:v>-445.1958600000003</c:v>
                </c:pt>
                <c:pt idx="2290">
                  <c:v>-444.61678</c:v>
                </c:pt>
                <c:pt idx="2291">
                  <c:v>-444.0376999999992</c:v>
                </c:pt>
                <c:pt idx="2292">
                  <c:v>-443.45862</c:v>
                </c:pt>
                <c:pt idx="2293">
                  <c:v>-442.87955</c:v>
                </c:pt>
                <c:pt idx="2294">
                  <c:v>-442.30047</c:v>
                </c:pt>
                <c:pt idx="2295">
                  <c:v>-441.7213899999984</c:v>
                </c:pt>
                <c:pt idx="2296">
                  <c:v>-441.14231</c:v>
                </c:pt>
                <c:pt idx="2297">
                  <c:v>-440.5632299999993</c:v>
                </c:pt>
                <c:pt idx="2298">
                  <c:v>-439.9841499999985</c:v>
                </c:pt>
                <c:pt idx="2299">
                  <c:v>-439.4050699999992</c:v>
                </c:pt>
                <c:pt idx="2300">
                  <c:v>-438.82599</c:v>
                </c:pt>
                <c:pt idx="2301">
                  <c:v>-438.2469099999991</c:v>
                </c:pt>
                <c:pt idx="2302">
                  <c:v>-437.667840000001</c:v>
                </c:pt>
                <c:pt idx="2303">
                  <c:v>-437.0887599999987</c:v>
                </c:pt>
                <c:pt idx="2304">
                  <c:v>-436.5096800000008</c:v>
                </c:pt>
                <c:pt idx="2305">
                  <c:v>-435.9305999999988</c:v>
                </c:pt>
                <c:pt idx="2306">
                  <c:v>-435.3515199999989</c:v>
                </c:pt>
                <c:pt idx="2307">
                  <c:v>-434.77244</c:v>
                </c:pt>
                <c:pt idx="2308">
                  <c:v>-434.1933599999988</c:v>
                </c:pt>
                <c:pt idx="2309">
                  <c:v>-433.6142800000008</c:v>
                </c:pt>
                <c:pt idx="2310">
                  <c:v>-433.0351999999988</c:v>
                </c:pt>
                <c:pt idx="2311">
                  <c:v>-432.4561299999982</c:v>
                </c:pt>
                <c:pt idx="2312">
                  <c:v>-431.87705</c:v>
                </c:pt>
                <c:pt idx="2313">
                  <c:v>-431.2979699999992</c:v>
                </c:pt>
                <c:pt idx="2314">
                  <c:v>-430.71889</c:v>
                </c:pt>
                <c:pt idx="2315">
                  <c:v>-430.13981</c:v>
                </c:pt>
                <c:pt idx="2316">
                  <c:v>-429.5607299999994</c:v>
                </c:pt>
                <c:pt idx="2317">
                  <c:v>-428.9816499999985</c:v>
                </c:pt>
                <c:pt idx="2318">
                  <c:v>-428.4025699999992</c:v>
                </c:pt>
                <c:pt idx="2319">
                  <c:v>-427.82349</c:v>
                </c:pt>
                <c:pt idx="2320">
                  <c:v>-427.2444200000006</c:v>
                </c:pt>
                <c:pt idx="2321">
                  <c:v>-426.66534</c:v>
                </c:pt>
                <c:pt idx="2322">
                  <c:v>-426.0862599999988</c:v>
                </c:pt>
                <c:pt idx="2323">
                  <c:v>-425.50718</c:v>
                </c:pt>
                <c:pt idx="2324">
                  <c:v>-424.9280999999982</c:v>
                </c:pt>
                <c:pt idx="2325">
                  <c:v>-424.3490200000006</c:v>
                </c:pt>
                <c:pt idx="2326">
                  <c:v>-423.76994</c:v>
                </c:pt>
                <c:pt idx="2327">
                  <c:v>-423.1908600000006</c:v>
                </c:pt>
                <c:pt idx="2328">
                  <c:v>-422.61178</c:v>
                </c:pt>
                <c:pt idx="2329">
                  <c:v>-422.0326999999993</c:v>
                </c:pt>
                <c:pt idx="2330">
                  <c:v>-421.4536299999993</c:v>
                </c:pt>
                <c:pt idx="2331">
                  <c:v>-420.87455</c:v>
                </c:pt>
                <c:pt idx="2332">
                  <c:v>-420.2954699999992</c:v>
                </c:pt>
                <c:pt idx="2333">
                  <c:v>-419.7163899999985</c:v>
                </c:pt>
                <c:pt idx="2334">
                  <c:v>-419.1373099999991</c:v>
                </c:pt>
                <c:pt idx="2335">
                  <c:v>-418.5582299999994</c:v>
                </c:pt>
                <c:pt idx="2336">
                  <c:v>-417.9791499999985</c:v>
                </c:pt>
                <c:pt idx="2337">
                  <c:v>-417.4000699999992</c:v>
                </c:pt>
                <c:pt idx="2338">
                  <c:v>-416.82099</c:v>
                </c:pt>
                <c:pt idx="2339">
                  <c:v>-416.2419199999989</c:v>
                </c:pt>
                <c:pt idx="2340">
                  <c:v>-415.662840000001</c:v>
                </c:pt>
                <c:pt idx="2341">
                  <c:v>-415.0837599999988</c:v>
                </c:pt>
                <c:pt idx="2342">
                  <c:v>-414.5046800000008</c:v>
                </c:pt>
                <c:pt idx="2343">
                  <c:v>-413.9255999999988</c:v>
                </c:pt>
                <c:pt idx="2344">
                  <c:v>-413.34652</c:v>
                </c:pt>
                <c:pt idx="2345">
                  <c:v>-412.76744</c:v>
                </c:pt>
                <c:pt idx="2346">
                  <c:v>-412.1883599999989</c:v>
                </c:pt>
                <c:pt idx="2347">
                  <c:v>-411.609280000001</c:v>
                </c:pt>
                <c:pt idx="2348">
                  <c:v>-411.0302099999991</c:v>
                </c:pt>
                <c:pt idx="2349">
                  <c:v>-410.4511299999983</c:v>
                </c:pt>
                <c:pt idx="2350">
                  <c:v>-409.87205</c:v>
                </c:pt>
                <c:pt idx="2351">
                  <c:v>-409.2929699999992</c:v>
                </c:pt>
                <c:pt idx="2352">
                  <c:v>-408.71389</c:v>
                </c:pt>
                <c:pt idx="2353">
                  <c:v>-408.13481</c:v>
                </c:pt>
                <c:pt idx="2354">
                  <c:v>-407.5557299999994</c:v>
                </c:pt>
                <c:pt idx="2355">
                  <c:v>-406.9766499999988</c:v>
                </c:pt>
                <c:pt idx="2356">
                  <c:v>-406.3975699999992</c:v>
                </c:pt>
                <c:pt idx="2357">
                  <c:v>-405.8184999999992</c:v>
                </c:pt>
                <c:pt idx="2358">
                  <c:v>-405.23942</c:v>
                </c:pt>
                <c:pt idx="2359">
                  <c:v>-404.66034</c:v>
                </c:pt>
                <c:pt idx="2360">
                  <c:v>-404.0812599999988</c:v>
                </c:pt>
                <c:pt idx="2361">
                  <c:v>-403.50218</c:v>
                </c:pt>
                <c:pt idx="2362">
                  <c:v>-402.9230999999983</c:v>
                </c:pt>
                <c:pt idx="2363">
                  <c:v>-402.3440200000007</c:v>
                </c:pt>
                <c:pt idx="2364">
                  <c:v>-401.76494</c:v>
                </c:pt>
                <c:pt idx="2365">
                  <c:v>-401.1858600000006</c:v>
                </c:pt>
                <c:pt idx="2366">
                  <c:v>-400.60679</c:v>
                </c:pt>
                <c:pt idx="2367">
                  <c:v>-400.0277099999991</c:v>
                </c:pt>
                <c:pt idx="2368">
                  <c:v>-399.4486299999994</c:v>
                </c:pt>
                <c:pt idx="2369">
                  <c:v>-398.86955</c:v>
                </c:pt>
                <c:pt idx="2370">
                  <c:v>-398.2904699999992</c:v>
                </c:pt>
                <c:pt idx="2371">
                  <c:v>-397.7113899999985</c:v>
                </c:pt>
                <c:pt idx="2372">
                  <c:v>-397.1323099999991</c:v>
                </c:pt>
                <c:pt idx="2373">
                  <c:v>-396.55323</c:v>
                </c:pt>
                <c:pt idx="2374">
                  <c:v>-395.9741499999991</c:v>
                </c:pt>
                <c:pt idx="2375">
                  <c:v>-395.39508</c:v>
                </c:pt>
                <c:pt idx="2376">
                  <c:v>-394.8159999999992</c:v>
                </c:pt>
                <c:pt idx="2377">
                  <c:v>-394.2369199999976</c:v>
                </c:pt>
                <c:pt idx="2378">
                  <c:v>-393.657840000001</c:v>
                </c:pt>
                <c:pt idx="2379">
                  <c:v>-393.0787599999989</c:v>
                </c:pt>
                <c:pt idx="2380">
                  <c:v>-392.49968</c:v>
                </c:pt>
                <c:pt idx="2381">
                  <c:v>-391.9205999999987</c:v>
                </c:pt>
                <c:pt idx="2382">
                  <c:v>-391.34152</c:v>
                </c:pt>
                <c:pt idx="2383">
                  <c:v>-390.7624400000003</c:v>
                </c:pt>
                <c:pt idx="2384">
                  <c:v>-390.1833699999992</c:v>
                </c:pt>
                <c:pt idx="2385">
                  <c:v>-389.6042900000006</c:v>
                </c:pt>
                <c:pt idx="2386">
                  <c:v>-389.0252099999991</c:v>
                </c:pt>
                <c:pt idx="2387">
                  <c:v>-388.4461299999983</c:v>
                </c:pt>
                <c:pt idx="2388">
                  <c:v>-387.86705</c:v>
                </c:pt>
                <c:pt idx="2389">
                  <c:v>-387.2879699999992</c:v>
                </c:pt>
                <c:pt idx="2390">
                  <c:v>-386.70889</c:v>
                </c:pt>
                <c:pt idx="2391">
                  <c:v>-386.12981</c:v>
                </c:pt>
                <c:pt idx="2392">
                  <c:v>-385.55073</c:v>
                </c:pt>
                <c:pt idx="2393">
                  <c:v>-384.9716599999988</c:v>
                </c:pt>
                <c:pt idx="2394">
                  <c:v>-384.39258</c:v>
                </c:pt>
                <c:pt idx="2395">
                  <c:v>-383.8134999999993</c:v>
                </c:pt>
                <c:pt idx="2396">
                  <c:v>-383.23442</c:v>
                </c:pt>
                <c:pt idx="2397">
                  <c:v>-382.65534</c:v>
                </c:pt>
                <c:pt idx="2398">
                  <c:v>-382.0762599999989</c:v>
                </c:pt>
                <c:pt idx="2399">
                  <c:v>-381.4971799999985</c:v>
                </c:pt>
                <c:pt idx="2400">
                  <c:v>-380.9180999999983</c:v>
                </c:pt>
                <c:pt idx="2401">
                  <c:v>-380.33902</c:v>
                </c:pt>
                <c:pt idx="2402">
                  <c:v>-379.7599400000003</c:v>
                </c:pt>
                <c:pt idx="2403">
                  <c:v>-379.1808700000003</c:v>
                </c:pt>
                <c:pt idx="2404">
                  <c:v>-378.60179</c:v>
                </c:pt>
                <c:pt idx="2405">
                  <c:v>-378.0227099999991</c:v>
                </c:pt>
                <c:pt idx="2406">
                  <c:v>-377.4436299999996</c:v>
                </c:pt>
                <c:pt idx="2407">
                  <c:v>-376.86455</c:v>
                </c:pt>
                <c:pt idx="2408">
                  <c:v>-376.2854699999992</c:v>
                </c:pt>
                <c:pt idx="2409">
                  <c:v>-375.7063899999985</c:v>
                </c:pt>
                <c:pt idx="2410">
                  <c:v>-375.1273099999992</c:v>
                </c:pt>
                <c:pt idx="2411">
                  <c:v>-374.54823</c:v>
                </c:pt>
                <c:pt idx="2412">
                  <c:v>-373.9691599999989</c:v>
                </c:pt>
                <c:pt idx="2413">
                  <c:v>-373.39008</c:v>
                </c:pt>
                <c:pt idx="2414">
                  <c:v>-372.8109999999994</c:v>
                </c:pt>
                <c:pt idx="2415">
                  <c:v>-372.2319199999978</c:v>
                </c:pt>
                <c:pt idx="2416">
                  <c:v>-371.652840000001</c:v>
                </c:pt>
                <c:pt idx="2417">
                  <c:v>-371.0737599999989</c:v>
                </c:pt>
                <c:pt idx="2418">
                  <c:v>-370.49468</c:v>
                </c:pt>
                <c:pt idx="2419">
                  <c:v>-369.9155999999988</c:v>
                </c:pt>
                <c:pt idx="2420">
                  <c:v>-369.3365199999985</c:v>
                </c:pt>
                <c:pt idx="2421">
                  <c:v>-368.75745</c:v>
                </c:pt>
                <c:pt idx="2422">
                  <c:v>-368.1783699999992</c:v>
                </c:pt>
                <c:pt idx="2423">
                  <c:v>-367.59929</c:v>
                </c:pt>
                <c:pt idx="2424">
                  <c:v>-367.0202099999992</c:v>
                </c:pt>
                <c:pt idx="2425">
                  <c:v>-366.4411299999985</c:v>
                </c:pt>
                <c:pt idx="2426">
                  <c:v>-365.86205</c:v>
                </c:pt>
                <c:pt idx="2427">
                  <c:v>-365.2829699999994</c:v>
                </c:pt>
                <c:pt idx="2428">
                  <c:v>-364.70389</c:v>
                </c:pt>
                <c:pt idx="2429">
                  <c:v>-364.12481</c:v>
                </c:pt>
                <c:pt idx="2430">
                  <c:v>-363.54574</c:v>
                </c:pt>
                <c:pt idx="2431">
                  <c:v>-362.9666599999989</c:v>
                </c:pt>
                <c:pt idx="2432">
                  <c:v>-362.38758</c:v>
                </c:pt>
                <c:pt idx="2433">
                  <c:v>-361.8084999999994</c:v>
                </c:pt>
                <c:pt idx="2434">
                  <c:v>-361.22942</c:v>
                </c:pt>
                <c:pt idx="2435">
                  <c:v>-360.6503400000003</c:v>
                </c:pt>
                <c:pt idx="2436">
                  <c:v>-360.07126</c:v>
                </c:pt>
                <c:pt idx="2437">
                  <c:v>-359.4921799999985</c:v>
                </c:pt>
                <c:pt idx="2438">
                  <c:v>-358.9130999999984</c:v>
                </c:pt>
                <c:pt idx="2439">
                  <c:v>-358.3340299999996</c:v>
                </c:pt>
                <c:pt idx="2440">
                  <c:v>-357.75495</c:v>
                </c:pt>
                <c:pt idx="2441">
                  <c:v>-357.1758700000003</c:v>
                </c:pt>
                <c:pt idx="2442">
                  <c:v>-356.5967899999985</c:v>
                </c:pt>
                <c:pt idx="2443">
                  <c:v>-356.0177099999992</c:v>
                </c:pt>
                <c:pt idx="2444">
                  <c:v>-355.4386299999985</c:v>
                </c:pt>
                <c:pt idx="2445">
                  <c:v>-354.85955</c:v>
                </c:pt>
                <c:pt idx="2446">
                  <c:v>-354.2804699999994</c:v>
                </c:pt>
                <c:pt idx="2447">
                  <c:v>-353.7013899999985</c:v>
                </c:pt>
                <c:pt idx="2448">
                  <c:v>-353.12232</c:v>
                </c:pt>
                <c:pt idx="2449">
                  <c:v>-352.5432400000003</c:v>
                </c:pt>
                <c:pt idx="2450">
                  <c:v>-351.9641599999989</c:v>
                </c:pt>
                <c:pt idx="2451">
                  <c:v>-351.38508</c:v>
                </c:pt>
                <c:pt idx="2452">
                  <c:v>-350.8059999999996</c:v>
                </c:pt>
                <c:pt idx="2453">
                  <c:v>-350.2269199999985</c:v>
                </c:pt>
                <c:pt idx="2454">
                  <c:v>-349.647840000001</c:v>
                </c:pt>
                <c:pt idx="2455">
                  <c:v>-349.06876</c:v>
                </c:pt>
                <c:pt idx="2456">
                  <c:v>-348.48968</c:v>
                </c:pt>
                <c:pt idx="2457">
                  <c:v>-347.9106099999992</c:v>
                </c:pt>
                <c:pt idx="2458">
                  <c:v>-347.3315299999984</c:v>
                </c:pt>
                <c:pt idx="2459">
                  <c:v>-346.75245</c:v>
                </c:pt>
                <c:pt idx="2460">
                  <c:v>-346.1733699999993</c:v>
                </c:pt>
                <c:pt idx="2461">
                  <c:v>-345.59429</c:v>
                </c:pt>
                <c:pt idx="2462">
                  <c:v>-345.0152099999992</c:v>
                </c:pt>
                <c:pt idx="2463">
                  <c:v>-344.4361299999976</c:v>
                </c:pt>
                <c:pt idx="2464">
                  <c:v>-343.85705</c:v>
                </c:pt>
                <c:pt idx="2465">
                  <c:v>-343.2779699999994</c:v>
                </c:pt>
                <c:pt idx="2466">
                  <c:v>-342.6988999999994</c:v>
                </c:pt>
                <c:pt idx="2467">
                  <c:v>-342.1198200000008</c:v>
                </c:pt>
                <c:pt idx="2468">
                  <c:v>-341.5407400000003</c:v>
                </c:pt>
                <c:pt idx="2469">
                  <c:v>-340.9616599999989</c:v>
                </c:pt>
                <c:pt idx="2470">
                  <c:v>-340.38258</c:v>
                </c:pt>
                <c:pt idx="2471">
                  <c:v>-339.8035</c:v>
                </c:pt>
                <c:pt idx="2472">
                  <c:v>-339.22442</c:v>
                </c:pt>
                <c:pt idx="2473">
                  <c:v>-338.6453400000003</c:v>
                </c:pt>
                <c:pt idx="2474">
                  <c:v>-338.06626</c:v>
                </c:pt>
                <c:pt idx="2475">
                  <c:v>-337.4871799999986</c:v>
                </c:pt>
                <c:pt idx="2476">
                  <c:v>-336.9081099999981</c:v>
                </c:pt>
                <c:pt idx="2477">
                  <c:v>-336.32903</c:v>
                </c:pt>
                <c:pt idx="2478">
                  <c:v>-335.74995</c:v>
                </c:pt>
                <c:pt idx="2479">
                  <c:v>-335.1708700000003</c:v>
                </c:pt>
                <c:pt idx="2480">
                  <c:v>-334.5917899999985</c:v>
                </c:pt>
                <c:pt idx="2481">
                  <c:v>-334.0127099999992</c:v>
                </c:pt>
                <c:pt idx="2482">
                  <c:v>-333.4336299999985</c:v>
                </c:pt>
                <c:pt idx="2483">
                  <c:v>-332.85455</c:v>
                </c:pt>
                <c:pt idx="2484">
                  <c:v>-332.2754699999996</c:v>
                </c:pt>
                <c:pt idx="2485">
                  <c:v>-331.6963999999988</c:v>
                </c:pt>
                <c:pt idx="2486">
                  <c:v>-331.11732</c:v>
                </c:pt>
                <c:pt idx="2487">
                  <c:v>-330.5382399999988</c:v>
                </c:pt>
                <c:pt idx="2488">
                  <c:v>-329.95916</c:v>
                </c:pt>
                <c:pt idx="2489">
                  <c:v>-329.38008</c:v>
                </c:pt>
                <c:pt idx="2490">
                  <c:v>-328.801</c:v>
                </c:pt>
                <c:pt idx="2491">
                  <c:v>-328.2219199999985</c:v>
                </c:pt>
                <c:pt idx="2492">
                  <c:v>-327.6428400000012</c:v>
                </c:pt>
                <c:pt idx="2493">
                  <c:v>-327.06376</c:v>
                </c:pt>
                <c:pt idx="2494">
                  <c:v>-326.48469</c:v>
                </c:pt>
                <c:pt idx="2495">
                  <c:v>-325.9056099999992</c:v>
                </c:pt>
                <c:pt idx="2496">
                  <c:v>-325.3265299999985</c:v>
                </c:pt>
                <c:pt idx="2497">
                  <c:v>-324.74745</c:v>
                </c:pt>
                <c:pt idx="2498">
                  <c:v>-324.1683699999994</c:v>
                </c:pt>
                <c:pt idx="2499">
                  <c:v>-323.58929</c:v>
                </c:pt>
                <c:pt idx="2500">
                  <c:v>-323.0102099999992</c:v>
                </c:pt>
                <c:pt idx="2501">
                  <c:v>-322.4311299999976</c:v>
                </c:pt>
                <c:pt idx="2502">
                  <c:v>-321.85205</c:v>
                </c:pt>
                <c:pt idx="2503">
                  <c:v>-321.27298</c:v>
                </c:pt>
                <c:pt idx="2504">
                  <c:v>-320.6939</c:v>
                </c:pt>
                <c:pt idx="2505">
                  <c:v>-320.1148200000008</c:v>
                </c:pt>
                <c:pt idx="2506">
                  <c:v>-319.5357399999988</c:v>
                </c:pt>
                <c:pt idx="2507">
                  <c:v>-318.95666</c:v>
                </c:pt>
                <c:pt idx="2508">
                  <c:v>-318.37758</c:v>
                </c:pt>
                <c:pt idx="2509">
                  <c:v>-317.7984999999985</c:v>
                </c:pt>
                <c:pt idx="2510">
                  <c:v>-317.21942</c:v>
                </c:pt>
                <c:pt idx="2511">
                  <c:v>-316.6403400000003</c:v>
                </c:pt>
                <c:pt idx="2512">
                  <c:v>-316.0612699999994</c:v>
                </c:pt>
                <c:pt idx="2513">
                  <c:v>-315.4821899999985</c:v>
                </c:pt>
                <c:pt idx="2514">
                  <c:v>-314.9031099999982</c:v>
                </c:pt>
                <c:pt idx="2515">
                  <c:v>-314.32403</c:v>
                </c:pt>
                <c:pt idx="2516">
                  <c:v>-313.74495</c:v>
                </c:pt>
                <c:pt idx="2517">
                  <c:v>-313.1658700000006</c:v>
                </c:pt>
                <c:pt idx="2518">
                  <c:v>-312.5867899999991</c:v>
                </c:pt>
                <c:pt idx="2519">
                  <c:v>-312.0077099999992</c:v>
                </c:pt>
                <c:pt idx="2520">
                  <c:v>-311.4286299999985</c:v>
                </c:pt>
                <c:pt idx="2521">
                  <c:v>-310.8495600000006</c:v>
                </c:pt>
                <c:pt idx="2522">
                  <c:v>-310.27048</c:v>
                </c:pt>
                <c:pt idx="2523">
                  <c:v>-309.6913999999989</c:v>
                </c:pt>
                <c:pt idx="2524">
                  <c:v>-309.11232</c:v>
                </c:pt>
                <c:pt idx="2525">
                  <c:v>-308.5332399999987</c:v>
                </c:pt>
                <c:pt idx="2526">
                  <c:v>-307.95416</c:v>
                </c:pt>
                <c:pt idx="2527">
                  <c:v>-307.3750800000003</c:v>
                </c:pt>
                <c:pt idx="2528">
                  <c:v>-306.7959999999985</c:v>
                </c:pt>
                <c:pt idx="2529">
                  <c:v>-306.2169199999985</c:v>
                </c:pt>
                <c:pt idx="2530">
                  <c:v>-305.63785</c:v>
                </c:pt>
                <c:pt idx="2531">
                  <c:v>-305.0587699999994</c:v>
                </c:pt>
                <c:pt idx="2532">
                  <c:v>-304.47969</c:v>
                </c:pt>
                <c:pt idx="2533">
                  <c:v>-303.9006099999992</c:v>
                </c:pt>
                <c:pt idx="2534">
                  <c:v>-303.3215299999985</c:v>
                </c:pt>
                <c:pt idx="2535">
                  <c:v>-302.74245</c:v>
                </c:pt>
                <c:pt idx="2536">
                  <c:v>-302.16337</c:v>
                </c:pt>
                <c:pt idx="2537">
                  <c:v>-301.58429</c:v>
                </c:pt>
                <c:pt idx="2538">
                  <c:v>-301.0052099999993</c:v>
                </c:pt>
                <c:pt idx="2539">
                  <c:v>-300.4261399999972</c:v>
                </c:pt>
                <c:pt idx="2540">
                  <c:v>-299.8470600000007</c:v>
                </c:pt>
                <c:pt idx="2541">
                  <c:v>-299.26798</c:v>
                </c:pt>
                <c:pt idx="2542">
                  <c:v>-298.6889</c:v>
                </c:pt>
                <c:pt idx="2543">
                  <c:v>-298.109820000001</c:v>
                </c:pt>
                <c:pt idx="2544">
                  <c:v>-297.5307399999988</c:v>
                </c:pt>
                <c:pt idx="2545">
                  <c:v>-296.95166</c:v>
                </c:pt>
                <c:pt idx="2546">
                  <c:v>-296.3725800000003</c:v>
                </c:pt>
                <c:pt idx="2547">
                  <c:v>-295.7934999999985</c:v>
                </c:pt>
                <c:pt idx="2548">
                  <c:v>-295.21443</c:v>
                </c:pt>
                <c:pt idx="2549">
                  <c:v>-294.6353499999991</c:v>
                </c:pt>
                <c:pt idx="2550">
                  <c:v>-294.0562699999996</c:v>
                </c:pt>
                <c:pt idx="2551">
                  <c:v>-293.4771899999991</c:v>
                </c:pt>
                <c:pt idx="2552">
                  <c:v>-292.8981099999983</c:v>
                </c:pt>
                <c:pt idx="2553">
                  <c:v>-292.31903</c:v>
                </c:pt>
                <c:pt idx="2554">
                  <c:v>-291.7399499999992</c:v>
                </c:pt>
                <c:pt idx="2555">
                  <c:v>-291.1608700000006</c:v>
                </c:pt>
                <c:pt idx="2556">
                  <c:v>-290.5817899999991</c:v>
                </c:pt>
                <c:pt idx="2557">
                  <c:v>-290.0027099999994</c:v>
                </c:pt>
                <c:pt idx="2558">
                  <c:v>-289.4236399999987</c:v>
                </c:pt>
                <c:pt idx="2559">
                  <c:v>-288.8445600000007</c:v>
                </c:pt>
                <c:pt idx="2560">
                  <c:v>-288.2654800000003</c:v>
                </c:pt>
                <c:pt idx="2561">
                  <c:v>-287.6863999999989</c:v>
                </c:pt>
                <c:pt idx="2562">
                  <c:v>-287.10732</c:v>
                </c:pt>
                <c:pt idx="2563">
                  <c:v>-286.5282399999988</c:v>
                </c:pt>
                <c:pt idx="2564">
                  <c:v>-285.94916</c:v>
                </c:pt>
                <c:pt idx="2565">
                  <c:v>-285.3700800000003</c:v>
                </c:pt>
                <c:pt idx="2566">
                  <c:v>-284.7909999999985</c:v>
                </c:pt>
                <c:pt idx="2567">
                  <c:v>-284.2119299999985</c:v>
                </c:pt>
                <c:pt idx="2568">
                  <c:v>-283.63285</c:v>
                </c:pt>
                <c:pt idx="2569">
                  <c:v>-283.05377</c:v>
                </c:pt>
                <c:pt idx="2570">
                  <c:v>-282.47469</c:v>
                </c:pt>
                <c:pt idx="2571">
                  <c:v>-281.8956099999993</c:v>
                </c:pt>
                <c:pt idx="2572">
                  <c:v>-281.3165299999985</c:v>
                </c:pt>
                <c:pt idx="2573">
                  <c:v>-280.7374499999992</c:v>
                </c:pt>
                <c:pt idx="2574">
                  <c:v>-280.15837</c:v>
                </c:pt>
                <c:pt idx="2575">
                  <c:v>-279.57929</c:v>
                </c:pt>
                <c:pt idx="2576">
                  <c:v>-279.00022</c:v>
                </c:pt>
                <c:pt idx="2577">
                  <c:v>-278.4211399999972</c:v>
                </c:pt>
                <c:pt idx="2578">
                  <c:v>-277.8420600000008</c:v>
                </c:pt>
                <c:pt idx="2579">
                  <c:v>-277.2629800000003</c:v>
                </c:pt>
                <c:pt idx="2580">
                  <c:v>-276.6839</c:v>
                </c:pt>
                <c:pt idx="2581">
                  <c:v>-276.104820000001</c:v>
                </c:pt>
                <c:pt idx="2582">
                  <c:v>-275.5257399999988</c:v>
                </c:pt>
                <c:pt idx="2583">
                  <c:v>-274.94666</c:v>
                </c:pt>
                <c:pt idx="2584">
                  <c:v>-274.3675800000003</c:v>
                </c:pt>
                <c:pt idx="2585">
                  <c:v>-273.7885099999983</c:v>
                </c:pt>
                <c:pt idx="2586">
                  <c:v>-273.20943</c:v>
                </c:pt>
                <c:pt idx="2587">
                  <c:v>-272.6303499999992</c:v>
                </c:pt>
                <c:pt idx="2588">
                  <c:v>-272.05127</c:v>
                </c:pt>
                <c:pt idx="2589">
                  <c:v>-271.4721899999991</c:v>
                </c:pt>
                <c:pt idx="2590">
                  <c:v>-270.8931099999983</c:v>
                </c:pt>
                <c:pt idx="2591">
                  <c:v>-270.31403</c:v>
                </c:pt>
                <c:pt idx="2592">
                  <c:v>-269.7349499999992</c:v>
                </c:pt>
                <c:pt idx="2593">
                  <c:v>-269.1558700000006</c:v>
                </c:pt>
                <c:pt idx="2594">
                  <c:v>-268.5767999999989</c:v>
                </c:pt>
                <c:pt idx="2595">
                  <c:v>-267.9977199999985</c:v>
                </c:pt>
                <c:pt idx="2596">
                  <c:v>-267.4186399999988</c:v>
                </c:pt>
                <c:pt idx="2597">
                  <c:v>-266.83956</c:v>
                </c:pt>
                <c:pt idx="2598">
                  <c:v>-266.2604800000003</c:v>
                </c:pt>
                <c:pt idx="2599">
                  <c:v>-265.6814</c:v>
                </c:pt>
                <c:pt idx="2600">
                  <c:v>-265.10232</c:v>
                </c:pt>
                <c:pt idx="2601">
                  <c:v>-264.5232399999989</c:v>
                </c:pt>
                <c:pt idx="2602">
                  <c:v>-263.94416</c:v>
                </c:pt>
                <c:pt idx="2603">
                  <c:v>-263.36509</c:v>
                </c:pt>
                <c:pt idx="2604">
                  <c:v>-262.7860099999983</c:v>
                </c:pt>
                <c:pt idx="2605">
                  <c:v>-262.2069299999985</c:v>
                </c:pt>
                <c:pt idx="2606">
                  <c:v>-261.62785</c:v>
                </c:pt>
                <c:pt idx="2607">
                  <c:v>-261.04877</c:v>
                </c:pt>
                <c:pt idx="2608">
                  <c:v>-260.46969</c:v>
                </c:pt>
                <c:pt idx="2609">
                  <c:v>-259.8906099999994</c:v>
                </c:pt>
                <c:pt idx="2610">
                  <c:v>-259.3115299999985</c:v>
                </c:pt>
                <c:pt idx="2611">
                  <c:v>-258.7324499999992</c:v>
                </c:pt>
                <c:pt idx="2612">
                  <c:v>-258.1533800000003</c:v>
                </c:pt>
                <c:pt idx="2613">
                  <c:v>-257.5743</c:v>
                </c:pt>
                <c:pt idx="2614">
                  <c:v>-256.9952199999985</c:v>
                </c:pt>
                <c:pt idx="2615">
                  <c:v>-256.4161399999975</c:v>
                </c:pt>
                <c:pt idx="2616">
                  <c:v>-255.83706</c:v>
                </c:pt>
                <c:pt idx="2617">
                  <c:v>-255.25798</c:v>
                </c:pt>
                <c:pt idx="2618">
                  <c:v>-254.6789</c:v>
                </c:pt>
                <c:pt idx="2619">
                  <c:v>-254.09982</c:v>
                </c:pt>
                <c:pt idx="2620">
                  <c:v>-253.5207400000004</c:v>
                </c:pt>
                <c:pt idx="2621">
                  <c:v>-252.94167</c:v>
                </c:pt>
                <c:pt idx="2622">
                  <c:v>-252.36259</c:v>
                </c:pt>
                <c:pt idx="2623">
                  <c:v>-251.78351</c:v>
                </c:pt>
                <c:pt idx="2624">
                  <c:v>-251.20443</c:v>
                </c:pt>
                <c:pt idx="2625">
                  <c:v>-250.62535</c:v>
                </c:pt>
                <c:pt idx="2626">
                  <c:v>-250.04627</c:v>
                </c:pt>
                <c:pt idx="2627">
                  <c:v>-249.46719</c:v>
                </c:pt>
                <c:pt idx="2628">
                  <c:v>-248.8881100000006</c:v>
                </c:pt>
                <c:pt idx="2629">
                  <c:v>-248.30903</c:v>
                </c:pt>
                <c:pt idx="2630">
                  <c:v>-247.72995</c:v>
                </c:pt>
                <c:pt idx="2631">
                  <c:v>-247.15088</c:v>
                </c:pt>
                <c:pt idx="2632">
                  <c:v>-246.5718</c:v>
                </c:pt>
                <c:pt idx="2633">
                  <c:v>-245.9927200000004</c:v>
                </c:pt>
                <c:pt idx="2634">
                  <c:v>-245.41364</c:v>
                </c:pt>
                <c:pt idx="2635">
                  <c:v>-244.83456</c:v>
                </c:pt>
                <c:pt idx="2636">
                  <c:v>-244.25548</c:v>
                </c:pt>
                <c:pt idx="2637">
                  <c:v>-243.6764</c:v>
                </c:pt>
                <c:pt idx="2638">
                  <c:v>-243.0973200000005</c:v>
                </c:pt>
                <c:pt idx="2639">
                  <c:v>-242.5182400000004</c:v>
                </c:pt>
                <c:pt idx="2640">
                  <c:v>-241.93917</c:v>
                </c:pt>
                <c:pt idx="2641">
                  <c:v>-241.36009</c:v>
                </c:pt>
                <c:pt idx="2642">
                  <c:v>-240.78101</c:v>
                </c:pt>
                <c:pt idx="2643">
                  <c:v>-240.20193</c:v>
                </c:pt>
                <c:pt idx="2644">
                  <c:v>-239.62285</c:v>
                </c:pt>
                <c:pt idx="2645">
                  <c:v>-239.0437699999997</c:v>
                </c:pt>
                <c:pt idx="2646">
                  <c:v>-238.46469</c:v>
                </c:pt>
                <c:pt idx="2647">
                  <c:v>-237.88561</c:v>
                </c:pt>
                <c:pt idx="2648">
                  <c:v>-237.30653</c:v>
                </c:pt>
                <c:pt idx="2649">
                  <c:v>-236.72746</c:v>
                </c:pt>
                <c:pt idx="2650">
                  <c:v>-236.14838</c:v>
                </c:pt>
                <c:pt idx="2651">
                  <c:v>-235.5693</c:v>
                </c:pt>
                <c:pt idx="2652">
                  <c:v>-234.9902200000004</c:v>
                </c:pt>
                <c:pt idx="2653">
                  <c:v>-234.4111400000002</c:v>
                </c:pt>
                <c:pt idx="2654">
                  <c:v>-233.83206</c:v>
                </c:pt>
                <c:pt idx="2655">
                  <c:v>-233.25298</c:v>
                </c:pt>
                <c:pt idx="2656">
                  <c:v>-232.6738999999998</c:v>
                </c:pt>
                <c:pt idx="2657">
                  <c:v>-232.09482</c:v>
                </c:pt>
                <c:pt idx="2658">
                  <c:v>-231.51575</c:v>
                </c:pt>
                <c:pt idx="2659">
                  <c:v>-230.93667</c:v>
                </c:pt>
                <c:pt idx="2660">
                  <c:v>-230.35759</c:v>
                </c:pt>
                <c:pt idx="2661">
                  <c:v>-229.77851</c:v>
                </c:pt>
                <c:pt idx="2662">
                  <c:v>-229.19943</c:v>
                </c:pt>
                <c:pt idx="2663">
                  <c:v>-228.62035</c:v>
                </c:pt>
                <c:pt idx="2664">
                  <c:v>-228.04127</c:v>
                </c:pt>
                <c:pt idx="2665">
                  <c:v>-227.4621900000004</c:v>
                </c:pt>
                <c:pt idx="2666">
                  <c:v>-226.88311</c:v>
                </c:pt>
                <c:pt idx="2667">
                  <c:v>-226.30404</c:v>
                </c:pt>
                <c:pt idx="2668">
                  <c:v>-225.72496</c:v>
                </c:pt>
                <c:pt idx="2669">
                  <c:v>-225.14588</c:v>
                </c:pt>
                <c:pt idx="2670">
                  <c:v>-224.5668</c:v>
                </c:pt>
                <c:pt idx="2671">
                  <c:v>-223.9877200000005</c:v>
                </c:pt>
                <c:pt idx="2672">
                  <c:v>-223.4086400000004</c:v>
                </c:pt>
                <c:pt idx="2673">
                  <c:v>-222.82956</c:v>
                </c:pt>
                <c:pt idx="2674">
                  <c:v>-222.25048</c:v>
                </c:pt>
                <c:pt idx="2675">
                  <c:v>-221.6714</c:v>
                </c:pt>
                <c:pt idx="2676">
                  <c:v>-221.0923300000006</c:v>
                </c:pt>
                <c:pt idx="2677">
                  <c:v>-220.51325</c:v>
                </c:pt>
                <c:pt idx="2678">
                  <c:v>-219.93417</c:v>
                </c:pt>
                <c:pt idx="2679">
                  <c:v>-219.3550900000004</c:v>
                </c:pt>
                <c:pt idx="2680">
                  <c:v>-218.77601</c:v>
                </c:pt>
                <c:pt idx="2681">
                  <c:v>-218.19693</c:v>
                </c:pt>
                <c:pt idx="2682">
                  <c:v>-217.61785</c:v>
                </c:pt>
                <c:pt idx="2683">
                  <c:v>-217.03877</c:v>
                </c:pt>
                <c:pt idx="2684">
                  <c:v>-216.45969</c:v>
                </c:pt>
                <c:pt idx="2685">
                  <c:v>-215.8806200000004</c:v>
                </c:pt>
                <c:pt idx="2686">
                  <c:v>-215.3015400000002</c:v>
                </c:pt>
                <c:pt idx="2687">
                  <c:v>-214.72246</c:v>
                </c:pt>
                <c:pt idx="2688">
                  <c:v>-214.14338</c:v>
                </c:pt>
                <c:pt idx="2689">
                  <c:v>-213.5643</c:v>
                </c:pt>
                <c:pt idx="2690">
                  <c:v>-212.9852200000005</c:v>
                </c:pt>
                <c:pt idx="2691">
                  <c:v>-212.4061400000004</c:v>
                </c:pt>
                <c:pt idx="2692">
                  <c:v>-211.8270600000002</c:v>
                </c:pt>
                <c:pt idx="2693">
                  <c:v>-211.24798</c:v>
                </c:pt>
                <c:pt idx="2694">
                  <c:v>-210.66891</c:v>
                </c:pt>
                <c:pt idx="2695">
                  <c:v>-210.08983</c:v>
                </c:pt>
                <c:pt idx="2696">
                  <c:v>-209.51075</c:v>
                </c:pt>
                <c:pt idx="2697">
                  <c:v>-208.93167</c:v>
                </c:pt>
                <c:pt idx="2698">
                  <c:v>-208.3525900000004</c:v>
                </c:pt>
                <c:pt idx="2699">
                  <c:v>-207.7735099999994</c:v>
                </c:pt>
                <c:pt idx="2700">
                  <c:v>-207.19443</c:v>
                </c:pt>
                <c:pt idx="2701">
                  <c:v>-206.61535</c:v>
                </c:pt>
                <c:pt idx="2702">
                  <c:v>-206.03627</c:v>
                </c:pt>
                <c:pt idx="2703">
                  <c:v>-205.4571900000005</c:v>
                </c:pt>
                <c:pt idx="2704">
                  <c:v>-204.8781200000005</c:v>
                </c:pt>
                <c:pt idx="2705">
                  <c:v>-204.29904</c:v>
                </c:pt>
                <c:pt idx="2706">
                  <c:v>-203.7199599999994</c:v>
                </c:pt>
                <c:pt idx="2707">
                  <c:v>-203.14088</c:v>
                </c:pt>
                <c:pt idx="2708">
                  <c:v>-202.5618</c:v>
                </c:pt>
                <c:pt idx="2709">
                  <c:v>-201.9827200000005</c:v>
                </c:pt>
                <c:pt idx="2710">
                  <c:v>-201.40364</c:v>
                </c:pt>
                <c:pt idx="2711">
                  <c:v>-200.82456</c:v>
                </c:pt>
                <c:pt idx="2712">
                  <c:v>-200.24548</c:v>
                </c:pt>
                <c:pt idx="2713">
                  <c:v>-199.66641</c:v>
                </c:pt>
                <c:pt idx="2714">
                  <c:v>-199.0873300000006</c:v>
                </c:pt>
                <c:pt idx="2715">
                  <c:v>-198.50825</c:v>
                </c:pt>
                <c:pt idx="2716">
                  <c:v>-197.92917</c:v>
                </c:pt>
                <c:pt idx="2717">
                  <c:v>-197.3500900000004</c:v>
                </c:pt>
                <c:pt idx="2718">
                  <c:v>-196.77101</c:v>
                </c:pt>
                <c:pt idx="2719">
                  <c:v>-196.19193</c:v>
                </c:pt>
                <c:pt idx="2720">
                  <c:v>-195.61285</c:v>
                </c:pt>
                <c:pt idx="2721">
                  <c:v>-195.03377</c:v>
                </c:pt>
                <c:pt idx="2722">
                  <c:v>-194.4547</c:v>
                </c:pt>
                <c:pt idx="2723">
                  <c:v>-193.87562</c:v>
                </c:pt>
                <c:pt idx="2724">
                  <c:v>-193.29654</c:v>
                </c:pt>
                <c:pt idx="2725">
                  <c:v>-192.71746</c:v>
                </c:pt>
                <c:pt idx="2726">
                  <c:v>-192.13838</c:v>
                </c:pt>
                <c:pt idx="2727">
                  <c:v>-191.5593</c:v>
                </c:pt>
                <c:pt idx="2728">
                  <c:v>-190.9802200000006</c:v>
                </c:pt>
                <c:pt idx="2729">
                  <c:v>-190.4011400000005</c:v>
                </c:pt>
                <c:pt idx="2730">
                  <c:v>-189.8220600000004</c:v>
                </c:pt>
                <c:pt idx="2731">
                  <c:v>-189.24299</c:v>
                </c:pt>
                <c:pt idx="2732">
                  <c:v>-188.66391</c:v>
                </c:pt>
                <c:pt idx="2733">
                  <c:v>-188.08483</c:v>
                </c:pt>
                <c:pt idx="2734">
                  <c:v>-187.50575</c:v>
                </c:pt>
                <c:pt idx="2735">
                  <c:v>-186.92667</c:v>
                </c:pt>
                <c:pt idx="2736">
                  <c:v>-186.34759</c:v>
                </c:pt>
                <c:pt idx="2737">
                  <c:v>-185.76851</c:v>
                </c:pt>
                <c:pt idx="2738">
                  <c:v>-185.18943</c:v>
                </c:pt>
                <c:pt idx="2739">
                  <c:v>-184.61035</c:v>
                </c:pt>
                <c:pt idx="2740">
                  <c:v>-184.03128</c:v>
                </c:pt>
                <c:pt idx="2741">
                  <c:v>-183.4522000000006</c:v>
                </c:pt>
                <c:pt idx="2742">
                  <c:v>-182.87312</c:v>
                </c:pt>
                <c:pt idx="2743">
                  <c:v>-182.29404</c:v>
                </c:pt>
                <c:pt idx="2744">
                  <c:v>-181.7149599999995</c:v>
                </c:pt>
                <c:pt idx="2745">
                  <c:v>-181.13588</c:v>
                </c:pt>
                <c:pt idx="2746">
                  <c:v>-180.5568</c:v>
                </c:pt>
                <c:pt idx="2747">
                  <c:v>-179.97772</c:v>
                </c:pt>
                <c:pt idx="2748">
                  <c:v>-179.3986400000005</c:v>
                </c:pt>
                <c:pt idx="2749">
                  <c:v>-178.8195699999997</c:v>
                </c:pt>
                <c:pt idx="2750">
                  <c:v>-178.24049</c:v>
                </c:pt>
                <c:pt idx="2751">
                  <c:v>-177.6614100000004</c:v>
                </c:pt>
                <c:pt idx="2752">
                  <c:v>-177.0823300000006</c:v>
                </c:pt>
                <c:pt idx="2753">
                  <c:v>-176.50325</c:v>
                </c:pt>
                <c:pt idx="2754">
                  <c:v>-175.92417</c:v>
                </c:pt>
                <c:pt idx="2755">
                  <c:v>-175.34509</c:v>
                </c:pt>
                <c:pt idx="2756">
                  <c:v>-174.76601</c:v>
                </c:pt>
                <c:pt idx="2757">
                  <c:v>-174.1869300000004</c:v>
                </c:pt>
                <c:pt idx="2758">
                  <c:v>-173.60786</c:v>
                </c:pt>
                <c:pt idx="2759">
                  <c:v>-173.02878</c:v>
                </c:pt>
                <c:pt idx="2760">
                  <c:v>-172.4497</c:v>
                </c:pt>
                <c:pt idx="2761">
                  <c:v>-171.87062</c:v>
                </c:pt>
                <c:pt idx="2762">
                  <c:v>-171.29154</c:v>
                </c:pt>
                <c:pt idx="2763">
                  <c:v>-170.71246</c:v>
                </c:pt>
                <c:pt idx="2764">
                  <c:v>-170.13338</c:v>
                </c:pt>
                <c:pt idx="2765">
                  <c:v>-169.5543</c:v>
                </c:pt>
                <c:pt idx="2766">
                  <c:v>-168.97522</c:v>
                </c:pt>
                <c:pt idx="2767">
                  <c:v>-168.39615</c:v>
                </c:pt>
                <c:pt idx="2768">
                  <c:v>-167.81707</c:v>
                </c:pt>
                <c:pt idx="2769">
                  <c:v>-167.23799</c:v>
                </c:pt>
                <c:pt idx="2770">
                  <c:v>-166.6589100000004</c:v>
                </c:pt>
                <c:pt idx="2771">
                  <c:v>-166.07983</c:v>
                </c:pt>
                <c:pt idx="2772">
                  <c:v>-165.50075</c:v>
                </c:pt>
                <c:pt idx="2773">
                  <c:v>-164.92167</c:v>
                </c:pt>
                <c:pt idx="2774">
                  <c:v>-164.34259</c:v>
                </c:pt>
                <c:pt idx="2775">
                  <c:v>-163.7635099999997</c:v>
                </c:pt>
                <c:pt idx="2776">
                  <c:v>-163.1844400000004</c:v>
                </c:pt>
                <c:pt idx="2777">
                  <c:v>-162.60536</c:v>
                </c:pt>
                <c:pt idx="2778">
                  <c:v>-162.02628</c:v>
                </c:pt>
                <c:pt idx="2779">
                  <c:v>-161.4472</c:v>
                </c:pt>
                <c:pt idx="2780">
                  <c:v>-160.8681200000006</c:v>
                </c:pt>
                <c:pt idx="2781">
                  <c:v>-160.28904</c:v>
                </c:pt>
                <c:pt idx="2782">
                  <c:v>-159.7099599999997</c:v>
                </c:pt>
                <c:pt idx="2783">
                  <c:v>-159.13088</c:v>
                </c:pt>
                <c:pt idx="2784">
                  <c:v>-158.5518</c:v>
                </c:pt>
                <c:pt idx="2785">
                  <c:v>-157.97272</c:v>
                </c:pt>
                <c:pt idx="2786">
                  <c:v>-157.39365</c:v>
                </c:pt>
                <c:pt idx="2787">
                  <c:v>-156.8145699999998</c:v>
                </c:pt>
                <c:pt idx="2788">
                  <c:v>-156.23549</c:v>
                </c:pt>
                <c:pt idx="2789">
                  <c:v>-155.6564100000004</c:v>
                </c:pt>
                <c:pt idx="2790">
                  <c:v>-155.0773300000004</c:v>
                </c:pt>
                <c:pt idx="2791">
                  <c:v>-154.49825</c:v>
                </c:pt>
                <c:pt idx="2792">
                  <c:v>-153.91917</c:v>
                </c:pt>
                <c:pt idx="2793">
                  <c:v>-153.34009</c:v>
                </c:pt>
                <c:pt idx="2794">
                  <c:v>-152.76101</c:v>
                </c:pt>
                <c:pt idx="2795">
                  <c:v>-152.1819400000005</c:v>
                </c:pt>
                <c:pt idx="2796">
                  <c:v>-151.60286</c:v>
                </c:pt>
                <c:pt idx="2797">
                  <c:v>-151.02378</c:v>
                </c:pt>
                <c:pt idx="2798">
                  <c:v>-150.4447</c:v>
                </c:pt>
                <c:pt idx="2799">
                  <c:v>-149.86562</c:v>
                </c:pt>
                <c:pt idx="2800">
                  <c:v>-149.28654</c:v>
                </c:pt>
                <c:pt idx="2801">
                  <c:v>-148.70746</c:v>
                </c:pt>
                <c:pt idx="2802">
                  <c:v>-148.1283800000004</c:v>
                </c:pt>
                <c:pt idx="2803">
                  <c:v>-147.5493</c:v>
                </c:pt>
                <c:pt idx="2804">
                  <c:v>-146.97023</c:v>
                </c:pt>
                <c:pt idx="2805">
                  <c:v>-146.39115</c:v>
                </c:pt>
                <c:pt idx="2806">
                  <c:v>-145.81207</c:v>
                </c:pt>
                <c:pt idx="2807">
                  <c:v>-145.23299</c:v>
                </c:pt>
                <c:pt idx="2808">
                  <c:v>-144.65391</c:v>
                </c:pt>
                <c:pt idx="2809">
                  <c:v>-144.07483</c:v>
                </c:pt>
                <c:pt idx="2810">
                  <c:v>-143.49575</c:v>
                </c:pt>
                <c:pt idx="2811">
                  <c:v>-142.91667</c:v>
                </c:pt>
                <c:pt idx="2812">
                  <c:v>-142.33759</c:v>
                </c:pt>
                <c:pt idx="2813">
                  <c:v>-141.75852</c:v>
                </c:pt>
                <c:pt idx="2814">
                  <c:v>-141.17944</c:v>
                </c:pt>
                <c:pt idx="2815">
                  <c:v>-140.60036</c:v>
                </c:pt>
                <c:pt idx="2816">
                  <c:v>-140.0212800000004</c:v>
                </c:pt>
                <c:pt idx="2817">
                  <c:v>-139.4422</c:v>
                </c:pt>
                <c:pt idx="2818">
                  <c:v>-138.86312</c:v>
                </c:pt>
                <c:pt idx="2819">
                  <c:v>-138.28404</c:v>
                </c:pt>
                <c:pt idx="2820">
                  <c:v>-137.7049599999997</c:v>
                </c:pt>
                <c:pt idx="2821">
                  <c:v>-137.12588</c:v>
                </c:pt>
                <c:pt idx="2822">
                  <c:v>-136.54681</c:v>
                </c:pt>
                <c:pt idx="2823">
                  <c:v>-135.9677300000002</c:v>
                </c:pt>
                <c:pt idx="2824">
                  <c:v>-135.38865</c:v>
                </c:pt>
                <c:pt idx="2825">
                  <c:v>-134.80957</c:v>
                </c:pt>
                <c:pt idx="2826">
                  <c:v>-134.23049</c:v>
                </c:pt>
                <c:pt idx="2827">
                  <c:v>-133.6514100000005</c:v>
                </c:pt>
                <c:pt idx="2828">
                  <c:v>-133.0723300000004</c:v>
                </c:pt>
                <c:pt idx="2829">
                  <c:v>-132.49325</c:v>
                </c:pt>
                <c:pt idx="2830">
                  <c:v>-131.91417</c:v>
                </c:pt>
                <c:pt idx="2831">
                  <c:v>-131.3351</c:v>
                </c:pt>
                <c:pt idx="2832">
                  <c:v>-130.75602</c:v>
                </c:pt>
                <c:pt idx="2833">
                  <c:v>-130.17694</c:v>
                </c:pt>
                <c:pt idx="2834">
                  <c:v>-129.59786</c:v>
                </c:pt>
                <c:pt idx="2835">
                  <c:v>-129.01878</c:v>
                </c:pt>
                <c:pt idx="2836">
                  <c:v>-128.4397</c:v>
                </c:pt>
                <c:pt idx="2837">
                  <c:v>-127.8606200000001</c:v>
                </c:pt>
                <c:pt idx="2838">
                  <c:v>-127.28154</c:v>
                </c:pt>
                <c:pt idx="2839">
                  <c:v>-126.70246</c:v>
                </c:pt>
                <c:pt idx="2840">
                  <c:v>-126.1233899999999</c:v>
                </c:pt>
                <c:pt idx="2841">
                  <c:v>-125.54431</c:v>
                </c:pt>
                <c:pt idx="2842">
                  <c:v>-124.96523</c:v>
                </c:pt>
                <c:pt idx="2843">
                  <c:v>-124.38615</c:v>
                </c:pt>
                <c:pt idx="2844">
                  <c:v>-123.80707</c:v>
                </c:pt>
                <c:pt idx="2845">
                  <c:v>-123.22799</c:v>
                </c:pt>
                <c:pt idx="2846">
                  <c:v>-122.64891</c:v>
                </c:pt>
                <c:pt idx="2847">
                  <c:v>-122.06983</c:v>
                </c:pt>
                <c:pt idx="2848">
                  <c:v>-121.49075</c:v>
                </c:pt>
                <c:pt idx="2849">
                  <c:v>-120.9116800000001</c:v>
                </c:pt>
                <c:pt idx="2850">
                  <c:v>-120.3326</c:v>
                </c:pt>
                <c:pt idx="2851">
                  <c:v>-119.75352</c:v>
                </c:pt>
                <c:pt idx="2852">
                  <c:v>-119.17444</c:v>
                </c:pt>
                <c:pt idx="2853">
                  <c:v>-118.59536</c:v>
                </c:pt>
                <c:pt idx="2854">
                  <c:v>-118.01628</c:v>
                </c:pt>
                <c:pt idx="2855">
                  <c:v>-117.4372000000001</c:v>
                </c:pt>
                <c:pt idx="2856">
                  <c:v>-116.85812</c:v>
                </c:pt>
                <c:pt idx="2857">
                  <c:v>-116.27904</c:v>
                </c:pt>
                <c:pt idx="2858">
                  <c:v>-115.69996</c:v>
                </c:pt>
                <c:pt idx="2859">
                  <c:v>-115.1208899999999</c:v>
                </c:pt>
                <c:pt idx="2860">
                  <c:v>-114.5418100000001</c:v>
                </c:pt>
                <c:pt idx="2861">
                  <c:v>-113.96273</c:v>
                </c:pt>
                <c:pt idx="2862">
                  <c:v>-113.38365</c:v>
                </c:pt>
                <c:pt idx="2863">
                  <c:v>-112.80457</c:v>
                </c:pt>
                <c:pt idx="2864">
                  <c:v>-112.22549</c:v>
                </c:pt>
                <c:pt idx="2865">
                  <c:v>-111.64641</c:v>
                </c:pt>
                <c:pt idx="2866">
                  <c:v>-111.06733</c:v>
                </c:pt>
                <c:pt idx="2867">
                  <c:v>-110.48825</c:v>
                </c:pt>
                <c:pt idx="2868">
                  <c:v>-109.90918</c:v>
                </c:pt>
                <c:pt idx="2869">
                  <c:v>-109.3301</c:v>
                </c:pt>
                <c:pt idx="2870">
                  <c:v>-108.7510200000001</c:v>
                </c:pt>
                <c:pt idx="2871">
                  <c:v>-108.17194</c:v>
                </c:pt>
                <c:pt idx="2872">
                  <c:v>-107.59286</c:v>
                </c:pt>
                <c:pt idx="2873">
                  <c:v>-107.01378</c:v>
                </c:pt>
                <c:pt idx="2874">
                  <c:v>-106.4347</c:v>
                </c:pt>
                <c:pt idx="2875">
                  <c:v>-105.85562</c:v>
                </c:pt>
                <c:pt idx="2876">
                  <c:v>-105.27654</c:v>
                </c:pt>
                <c:pt idx="2877">
                  <c:v>-104.69747</c:v>
                </c:pt>
                <c:pt idx="2878">
                  <c:v>-104.11839</c:v>
                </c:pt>
                <c:pt idx="2879">
                  <c:v>-103.53931</c:v>
                </c:pt>
                <c:pt idx="2880">
                  <c:v>-102.96023</c:v>
                </c:pt>
                <c:pt idx="2881">
                  <c:v>-102.38115</c:v>
                </c:pt>
                <c:pt idx="2882">
                  <c:v>-101.80207</c:v>
                </c:pt>
                <c:pt idx="2883">
                  <c:v>-101.22299</c:v>
                </c:pt>
                <c:pt idx="2884">
                  <c:v>-100.64391</c:v>
                </c:pt>
                <c:pt idx="2885">
                  <c:v>-100.06483</c:v>
                </c:pt>
                <c:pt idx="2886">
                  <c:v>-99.48575599999998</c:v>
                </c:pt>
                <c:pt idx="2887">
                  <c:v>-98.906677</c:v>
                </c:pt>
                <c:pt idx="2888">
                  <c:v>-98.32759799999998</c:v>
                </c:pt>
                <c:pt idx="2889">
                  <c:v>-97.74851900000022</c:v>
                </c:pt>
                <c:pt idx="2890">
                  <c:v>-97.16943999999998</c:v>
                </c:pt>
                <c:pt idx="2891">
                  <c:v>-96.590361</c:v>
                </c:pt>
                <c:pt idx="2892">
                  <c:v>-96.01128200000002</c:v>
                </c:pt>
                <c:pt idx="2893">
                  <c:v>-95.43220300000022</c:v>
                </c:pt>
                <c:pt idx="2894">
                  <c:v>-94.85312400000002</c:v>
                </c:pt>
                <c:pt idx="2895">
                  <c:v>-94.274045</c:v>
                </c:pt>
                <c:pt idx="2896">
                  <c:v>-93.694967</c:v>
                </c:pt>
                <c:pt idx="2897">
                  <c:v>-93.1158879999997</c:v>
                </c:pt>
                <c:pt idx="2898">
                  <c:v>-92.536809</c:v>
                </c:pt>
                <c:pt idx="2899">
                  <c:v>-91.95773000000001</c:v>
                </c:pt>
                <c:pt idx="2900">
                  <c:v>-91.37865099999995</c:v>
                </c:pt>
                <c:pt idx="2901">
                  <c:v>-90.799572</c:v>
                </c:pt>
                <c:pt idx="2902">
                  <c:v>-90.220493</c:v>
                </c:pt>
                <c:pt idx="2903">
                  <c:v>-89.64141400000002</c:v>
                </c:pt>
                <c:pt idx="2904">
                  <c:v>-89.06233499999995</c:v>
                </c:pt>
                <c:pt idx="2905">
                  <c:v>-88.48325600000002</c:v>
                </c:pt>
                <c:pt idx="2906">
                  <c:v>-87.904178</c:v>
                </c:pt>
                <c:pt idx="2907">
                  <c:v>-87.32509899999957</c:v>
                </c:pt>
                <c:pt idx="2908">
                  <c:v>-86.74602000000022</c:v>
                </c:pt>
                <c:pt idx="2909">
                  <c:v>-86.16694099999998</c:v>
                </c:pt>
                <c:pt idx="2910">
                  <c:v>-85.587862</c:v>
                </c:pt>
                <c:pt idx="2911">
                  <c:v>-85.00878299999957</c:v>
                </c:pt>
                <c:pt idx="2912">
                  <c:v>-84.429704</c:v>
                </c:pt>
                <c:pt idx="2913">
                  <c:v>-83.85062500000002</c:v>
                </c:pt>
                <c:pt idx="2914">
                  <c:v>-83.271546</c:v>
                </c:pt>
                <c:pt idx="2915">
                  <c:v>-82.69246699999998</c:v>
                </c:pt>
                <c:pt idx="2916">
                  <c:v>-82.11338899999978</c:v>
                </c:pt>
                <c:pt idx="2917">
                  <c:v>-81.53431</c:v>
                </c:pt>
                <c:pt idx="2918">
                  <c:v>-80.955231</c:v>
                </c:pt>
                <c:pt idx="2919">
                  <c:v>-80.37615199999995</c:v>
                </c:pt>
                <c:pt idx="2920">
                  <c:v>-79.79707300000002</c:v>
                </c:pt>
                <c:pt idx="2921">
                  <c:v>-79.21799400000024</c:v>
                </c:pt>
                <c:pt idx="2922">
                  <c:v>-78.63891499999998</c:v>
                </c:pt>
                <c:pt idx="2923">
                  <c:v>-78.05983599999985</c:v>
                </c:pt>
                <c:pt idx="2924">
                  <c:v>-77.48075699999998</c:v>
                </c:pt>
                <c:pt idx="2925">
                  <c:v>-76.901678</c:v>
                </c:pt>
                <c:pt idx="2926">
                  <c:v>-76.32259899999978</c:v>
                </c:pt>
                <c:pt idx="2927">
                  <c:v>-75.74352100000022</c:v>
                </c:pt>
                <c:pt idx="2928">
                  <c:v>-75.16444199999998</c:v>
                </c:pt>
                <c:pt idx="2929">
                  <c:v>-74.585363</c:v>
                </c:pt>
                <c:pt idx="2930">
                  <c:v>-74.00628400000002</c:v>
                </c:pt>
                <c:pt idx="2931">
                  <c:v>-73.4272050000002</c:v>
                </c:pt>
                <c:pt idx="2932">
                  <c:v>-72.84812600000002</c:v>
                </c:pt>
                <c:pt idx="2933">
                  <c:v>-72.269047</c:v>
                </c:pt>
                <c:pt idx="2934">
                  <c:v>-71.68996799999998</c:v>
                </c:pt>
                <c:pt idx="2935">
                  <c:v>-71.110889</c:v>
                </c:pt>
                <c:pt idx="2936">
                  <c:v>-70.53181</c:v>
                </c:pt>
                <c:pt idx="2937">
                  <c:v>-69.95273199999968</c:v>
                </c:pt>
                <c:pt idx="2938">
                  <c:v>-69.373653</c:v>
                </c:pt>
                <c:pt idx="2939">
                  <c:v>-68.79457400000002</c:v>
                </c:pt>
                <c:pt idx="2940">
                  <c:v>-68.215495</c:v>
                </c:pt>
                <c:pt idx="2941">
                  <c:v>-67.63641599999998</c:v>
                </c:pt>
                <c:pt idx="2942">
                  <c:v>-67.05733699999985</c:v>
                </c:pt>
                <c:pt idx="2943">
                  <c:v>-66.47825799999998</c:v>
                </c:pt>
                <c:pt idx="2944">
                  <c:v>-65.899179</c:v>
                </c:pt>
                <c:pt idx="2945">
                  <c:v>-65.32009999999998</c:v>
                </c:pt>
                <c:pt idx="2946">
                  <c:v>-64.7410210000002</c:v>
                </c:pt>
                <c:pt idx="2947">
                  <c:v>-64.16194299999998</c:v>
                </c:pt>
                <c:pt idx="2948">
                  <c:v>-63.582864</c:v>
                </c:pt>
                <c:pt idx="2949">
                  <c:v>-63.003785</c:v>
                </c:pt>
                <c:pt idx="2950">
                  <c:v>-62.424706</c:v>
                </c:pt>
                <c:pt idx="2951">
                  <c:v>-61.845627</c:v>
                </c:pt>
                <c:pt idx="2952">
                  <c:v>-61.26654800000008</c:v>
                </c:pt>
                <c:pt idx="2953">
                  <c:v>-60.687469</c:v>
                </c:pt>
                <c:pt idx="2954">
                  <c:v>-60.10839000000008</c:v>
                </c:pt>
                <c:pt idx="2955">
                  <c:v>-59.52931100000008</c:v>
                </c:pt>
                <c:pt idx="2956">
                  <c:v>-58.950232</c:v>
                </c:pt>
                <c:pt idx="2957">
                  <c:v>-58.371153</c:v>
                </c:pt>
                <c:pt idx="2958">
                  <c:v>-57.79207500000011</c:v>
                </c:pt>
                <c:pt idx="2959">
                  <c:v>-57.21299600000001</c:v>
                </c:pt>
                <c:pt idx="2960">
                  <c:v>-56.63391700000001</c:v>
                </c:pt>
                <c:pt idx="2961">
                  <c:v>-56.054838</c:v>
                </c:pt>
                <c:pt idx="2962">
                  <c:v>-55.47575900000001</c:v>
                </c:pt>
                <c:pt idx="2963">
                  <c:v>-54.89668</c:v>
                </c:pt>
                <c:pt idx="2964">
                  <c:v>-54.31760099999995</c:v>
                </c:pt>
                <c:pt idx="2965">
                  <c:v>-53.73852200000011</c:v>
                </c:pt>
                <c:pt idx="2966">
                  <c:v>-53.159443</c:v>
                </c:pt>
                <c:pt idx="2967">
                  <c:v>-52.580364</c:v>
                </c:pt>
                <c:pt idx="2968">
                  <c:v>-52.001286</c:v>
                </c:pt>
                <c:pt idx="2969">
                  <c:v>-51.422207</c:v>
                </c:pt>
                <c:pt idx="2970">
                  <c:v>-50.843128</c:v>
                </c:pt>
                <c:pt idx="2971">
                  <c:v>-50.264049</c:v>
                </c:pt>
                <c:pt idx="2972">
                  <c:v>-49.68497</c:v>
                </c:pt>
                <c:pt idx="2973">
                  <c:v>-49.105891</c:v>
                </c:pt>
                <c:pt idx="2974">
                  <c:v>-48.52681200000008</c:v>
                </c:pt>
                <c:pt idx="2975">
                  <c:v>-47.94773300000001</c:v>
                </c:pt>
                <c:pt idx="2976">
                  <c:v>-47.36865400000001</c:v>
                </c:pt>
                <c:pt idx="2977">
                  <c:v>-46.78957500000001</c:v>
                </c:pt>
                <c:pt idx="2978">
                  <c:v>-46.210497</c:v>
                </c:pt>
                <c:pt idx="2979">
                  <c:v>-45.63141800000001</c:v>
                </c:pt>
                <c:pt idx="2980">
                  <c:v>-45.052339</c:v>
                </c:pt>
                <c:pt idx="2981">
                  <c:v>-44.47326</c:v>
                </c:pt>
                <c:pt idx="2982">
                  <c:v>-43.894181</c:v>
                </c:pt>
                <c:pt idx="2983">
                  <c:v>-43.315102</c:v>
                </c:pt>
                <c:pt idx="2984">
                  <c:v>-42.736023</c:v>
                </c:pt>
                <c:pt idx="2985">
                  <c:v>-42.156944</c:v>
                </c:pt>
                <c:pt idx="2986">
                  <c:v>-41.577865</c:v>
                </c:pt>
                <c:pt idx="2987">
                  <c:v>-40.998786</c:v>
                </c:pt>
                <c:pt idx="2988">
                  <c:v>-40.419707</c:v>
                </c:pt>
                <c:pt idx="2989">
                  <c:v>-39.840629</c:v>
                </c:pt>
                <c:pt idx="2990">
                  <c:v>-39.26155000000008</c:v>
                </c:pt>
                <c:pt idx="2991">
                  <c:v>-38.682471</c:v>
                </c:pt>
                <c:pt idx="2992">
                  <c:v>-38.10339200000006</c:v>
                </c:pt>
                <c:pt idx="2993">
                  <c:v>-37.52431300000006</c:v>
                </c:pt>
                <c:pt idx="2994">
                  <c:v>-36.94523400000001</c:v>
                </c:pt>
                <c:pt idx="2995">
                  <c:v>-36.36615500000001</c:v>
                </c:pt>
                <c:pt idx="2996">
                  <c:v>-35.78707600000001</c:v>
                </c:pt>
                <c:pt idx="2997">
                  <c:v>-35.20799700000001</c:v>
                </c:pt>
                <c:pt idx="2998">
                  <c:v>-34.62891800000016</c:v>
                </c:pt>
                <c:pt idx="2999">
                  <c:v>-34.04984</c:v>
                </c:pt>
                <c:pt idx="3000">
                  <c:v>-33.470761</c:v>
                </c:pt>
                <c:pt idx="3001">
                  <c:v>-32.891682</c:v>
                </c:pt>
                <c:pt idx="3002">
                  <c:v>-32.312603</c:v>
                </c:pt>
                <c:pt idx="3003">
                  <c:v>-31.73352399999995</c:v>
                </c:pt>
                <c:pt idx="3004">
                  <c:v>-31.15444500000003</c:v>
                </c:pt>
                <c:pt idx="3005">
                  <c:v>-30.575366</c:v>
                </c:pt>
                <c:pt idx="3006">
                  <c:v>-29.99628699999994</c:v>
                </c:pt>
                <c:pt idx="3007">
                  <c:v>-29.41720800000003</c:v>
                </c:pt>
                <c:pt idx="3008">
                  <c:v>-28.838129</c:v>
                </c:pt>
                <c:pt idx="3009">
                  <c:v>-28.25905000000003</c:v>
                </c:pt>
                <c:pt idx="3010">
                  <c:v>-27.67997200000003</c:v>
                </c:pt>
                <c:pt idx="3011">
                  <c:v>-27.10089300000003</c:v>
                </c:pt>
                <c:pt idx="3012">
                  <c:v>-26.52181400000003</c:v>
                </c:pt>
                <c:pt idx="3013">
                  <c:v>-25.94273499999989</c:v>
                </c:pt>
                <c:pt idx="3014">
                  <c:v>-25.363656</c:v>
                </c:pt>
                <c:pt idx="3015">
                  <c:v>-24.78457699999994</c:v>
                </c:pt>
                <c:pt idx="3016">
                  <c:v>-24.20549799999994</c:v>
                </c:pt>
                <c:pt idx="3017">
                  <c:v>-23.626419</c:v>
                </c:pt>
                <c:pt idx="3018">
                  <c:v>-23.04733999999994</c:v>
                </c:pt>
                <c:pt idx="3019">
                  <c:v>-22.46826099999993</c:v>
                </c:pt>
                <c:pt idx="3020">
                  <c:v>-21.88918299999995</c:v>
                </c:pt>
                <c:pt idx="3021">
                  <c:v>-21.31010400000003</c:v>
                </c:pt>
                <c:pt idx="3022">
                  <c:v>-20.73102500000003</c:v>
                </c:pt>
                <c:pt idx="3023">
                  <c:v>-20.15194600000003</c:v>
                </c:pt>
                <c:pt idx="3024">
                  <c:v>-19.57286700000003</c:v>
                </c:pt>
                <c:pt idx="3025">
                  <c:v>-18.99378799999994</c:v>
                </c:pt>
                <c:pt idx="3026">
                  <c:v>-18.41470899999999</c:v>
                </c:pt>
                <c:pt idx="3027">
                  <c:v>-17.83562999999993</c:v>
                </c:pt>
                <c:pt idx="3028">
                  <c:v>-17.25655100000003</c:v>
                </c:pt>
                <c:pt idx="3029">
                  <c:v>-16.67747200000003</c:v>
                </c:pt>
                <c:pt idx="3030">
                  <c:v>-16.09839399999994</c:v>
                </c:pt>
                <c:pt idx="3031">
                  <c:v>-15.519315</c:v>
                </c:pt>
                <c:pt idx="3032">
                  <c:v>-14.940236</c:v>
                </c:pt>
                <c:pt idx="3033">
                  <c:v>-14.361157</c:v>
                </c:pt>
                <c:pt idx="3034">
                  <c:v>-13.782078</c:v>
                </c:pt>
                <c:pt idx="3035">
                  <c:v>-13.202999</c:v>
                </c:pt>
                <c:pt idx="3036">
                  <c:v>-12.62392</c:v>
                </c:pt>
                <c:pt idx="3037">
                  <c:v>-12.044841</c:v>
                </c:pt>
                <c:pt idx="3038">
                  <c:v>-11.46576200000002</c:v>
                </c:pt>
                <c:pt idx="3039">
                  <c:v>-10.88668300000002</c:v>
                </c:pt>
                <c:pt idx="3040">
                  <c:v>-10.30760400000002</c:v>
                </c:pt>
                <c:pt idx="3041">
                  <c:v>-9.728525599999997</c:v>
                </c:pt>
                <c:pt idx="3042">
                  <c:v>-9.1494467</c:v>
                </c:pt>
                <c:pt idx="3043">
                  <c:v>-8.5703678</c:v>
                </c:pt>
                <c:pt idx="3044">
                  <c:v>-7.991288900000003</c:v>
                </c:pt>
                <c:pt idx="3045">
                  <c:v>-7.41221</c:v>
                </c:pt>
                <c:pt idx="3046">
                  <c:v>-6.8331311</c:v>
                </c:pt>
                <c:pt idx="3047">
                  <c:v>-6.254052199999998</c:v>
                </c:pt>
                <c:pt idx="3048">
                  <c:v>-5.67497329999998</c:v>
                </c:pt>
                <c:pt idx="3049">
                  <c:v>-5.095894399999987</c:v>
                </c:pt>
                <c:pt idx="3050">
                  <c:v>-4.516815399999986</c:v>
                </c:pt>
                <c:pt idx="3051">
                  <c:v>-3.9377365</c:v>
                </c:pt>
                <c:pt idx="3052">
                  <c:v>-3.358657599999998</c:v>
                </c:pt>
                <c:pt idx="3053">
                  <c:v>-2.7795787</c:v>
                </c:pt>
                <c:pt idx="3054">
                  <c:v>-2.2004998</c:v>
                </c:pt>
                <c:pt idx="3055">
                  <c:v>-1.621420899999997</c:v>
                </c:pt>
                <c:pt idx="3056">
                  <c:v>-1.042342</c:v>
                </c:pt>
                <c:pt idx="3057">
                  <c:v>-0.46326312</c:v>
                </c:pt>
                <c:pt idx="3058">
                  <c:v>0.11581578</c:v>
                </c:pt>
                <c:pt idx="3059">
                  <c:v>0.694894680000001</c:v>
                </c:pt>
                <c:pt idx="3060">
                  <c:v>1.273973599999997</c:v>
                </c:pt>
                <c:pt idx="3061">
                  <c:v>1.853052500000002</c:v>
                </c:pt>
                <c:pt idx="3062">
                  <c:v>2.4321314</c:v>
                </c:pt>
                <c:pt idx="3063">
                  <c:v>3.0112103</c:v>
                </c:pt>
                <c:pt idx="3064">
                  <c:v>3.5902892</c:v>
                </c:pt>
                <c:pt idx="3065">
                  <c:v>4.169368100000003</c:v>
                </c:pt>
                <c:pt idx="3066">
                  <c:v>4.748447000000001</c:v>
                </c:pt>
                <c:pt idx="3067">
                  <c:v>5.327525899999965</c:v>
                </c:pt>
                <c:pt idx="3068">
                  <c:v>5.9066048</c:v>
                </c:pt>
                <c:pt idx="3069">
                  <c:v>6.485683700000011</c:v>
                </c:pt>
                <c:pt idx="3070">
                  <c:v>7.064762599999995</c:v>
                </c:pt>
                <c:pt idx="3071">
                  <c:v>7.6438415</c:v>
                </c:pt>
                <c:pt idx="3072">
                  <c:v>8.222920399999997</c:v>
                </c:pt>
                <c:pt idx="3073">
                  <c:v>8.8019993</c:v>
                </c:pt>
                <c:pt idx="3074">
                  <c:v>9.3810782</c:v>
                </c:pt>
                <c:pt idx="3075">
                  <c:v>9.9601571</c:v>
                </c:pt>
                <c:pt idx="3076">
                  <c:v>10.539236</c:v>
                </c:pt>
                <c:pt idx="3077">
                  <c:v>11.118315</c:v>
                </c:pt>
                <c:pt idx="3078">
                  <c:v>11.697394</c:v>
                </c:pt>
                <c:pt idx="3079">
                  <c:v>12.276473</c:v>
                </c:pt>
                <c:pt idx="3080">
                  <c:v>12.85555200000006</c:v>
                </c:pt>
                <c:pt idx="3081">
                  <c:v>13.434631</c:v>
                </c:pt>
                <c:pt idx="3082">
                  <c:v>14.013709</c:v>
                </c:pt>
                <c:pt idx="3083">
                  <c:v>14.592788</c:v>
                </c:pt>
                <c:pt idx="3084">
                  <c:v>15.171867</c:v>
                </c:pt>
                <c:pt idx="3085">
                  <c:v>15.750946</c:v>
                </c:pt>
                <c:pt idx="3086">
                  <c:v>16.33002500000003</c:v>
                </c:pt>
                <c:pt idx="3087">
                  <c:v>16.90910399999995</c:v>
                </c:pt>
                <c:pt idx="3088">
                  <c:v>17.4881829999999</c:v>
                </c:pt>
                <c:pt idx="3089">
                  <c:v>18.067262</c:v>
                </c:pt>
                <c:pt idx="3090">
                  <c:v>18.646341</c:v>
                </c:pt>
                <c:pt idx="3091">
                  <c:v>19.22541999999992</c:v>
                </c:pt>
                <c:pt idx="3092">
                  <c:v>19.804499</c:v>
                </c:pt>
                <c:pt idx="3093">
                  <c:v>20.38357699999994</c:v>
                </c:pt>
                <c:pt idx="3094">
                  <c:v>20.96265599999994</c:v>
                </c:pt>
                <c:pt idx="3095">
                  <c:v>21.54173499999995</c:v>
                </c:pt>
                <c:pt idx="3096">
                  <c:v>22.12081400000003</c:v>
                </c:pt>
                <c:pt idx="3097">
                  <c:v>22.69989300000003</c:v>
                </c:pt>
                <c:pt idx="3098">
                  <c:v>23.278972</c:v>
                </c:pt>
                <c:pt idx="3099">
                  <c:v>23.85805100000006</c:v>
                </c:pt>
                <c:pt idx="3100">
                  <c:v>24.43713</c:v>
                </c:pt>
                <c:pt idx="3101">
                  <c:v>25.016209</c:v>
                </c:pt>
                <c:pt idx="3102">
                  <c:v>25.595288</c:v>
                </c:pt>
                <c:pt idx="3103">
                  <c:v>26.17436600000003</c:v>
                </c:pt>
                <c:pt idx="3104">
                  <c:v>26.75344499999995</c:v>
                </c:pt>
                <c:pt idx="3105">
                  <c:v>27.33252399999995</c:v>
                </c:pt>
                <c:pt idx="3106">
                  <c:v>27.91160299999995</c:v>
                </c:pt>
                <c:pt idx="3107">
                  <c:v>28.49068199999995</c:v>
                </c:pt>
                <c:pt idx="3108">
                  <c:v>29.069761</c:v>
                </c:pt>
                <c:pt idx="3109">
                  <c:v>29.64884</c:v>
                </c:pt>
                <c:pt idx="3110">
                  <c:v>30.227919</c:v>
                </c:pt>
                <c:pt idx="3111">
                  <c:v>30.80699800000006</c:v>
                </c:pt>
                <c:pt idx="3112">
                  <c:v>31.386077</c:v>
                </c:pt>
                <c:pt idx="3113">
                  <c:v>31.96515499999995</c:v>
                </c:pt>
                <c:pt idx="3114">
                  <c:v>32.544234</c:v>
                </c:pt>
                <c:pt idx="3115">
                  <c:v>33.1233130000001</c:v>
                </c:pt>
                <c:pt idx="3116">
                  <c:v>33.70239200000011</c:v>
                </c:pt>
                <c:pt idx="3117">
                  <c:v>34.281471</c:v>
                </c:pt>
                <c:pt idx="3118">
                  <c:v>34.86055</c:v>
                </c:pt>
                <c:pt idx="3119">
                  <c:v>35.439629</c:v>
                </c:pt>
                <c:pt idx="3120">
                  <c:v>36.01870800000001</c:v>
                </c:pt>
                <c:pt idx="3121">
                  <c:v>36.597787</c:v>
                </c:pt>
                <c:pt idx="3122">
                  <c:v>37.176866</c:v>
                </c:pt>
                <c:pt idx="3123">
                  <c:v>37.75594500000001</c:v>
                </c:pt>
                <c:pt idx="3124">
                  <c:v>38.335023</c:v>
                </c:pt>
                <c:pt idx="3125">
                  <c:v>38.914102</c:v>
                </c:pt>
                <c:pt idx="3126">
                  <c:v>39.493181</c:v>
                </c:pt>
                <c:pt idx="3127">
                  <c:v>40.07226</c:v>
                </c:pt>
                <c:pt idx="3128">
                  <c:v>40.651339</c:v>
                </c:pt>
                <c:pt idx="3129">
                  <c:v>41.23041800000008</c:v>
                </c:pt>
                <c:pt idx="3130">
                  <c:v>41.809497</c:v>
                </c:pt>
                <c:pt idx="3131">
                  <c:v>42.388576</c:v>
                </c:pt>
                <c:pt idx="3132">
                  <c:v>42.967655</c:v>
                </c:pt>
                <c:pt idx="3133">
                  <c:v>43.546734</c:v>
                </c:pt>
                <c:pt idx="3134">
                  <c:v>44.12581200000011</c:v>
                </c:pt>
                <c:pt idx="3135">
                  <c:v>44.704891</c:v>
                </c:pt>
                <c:pt idx="3136">
                  <c:v>45.28397000000001</c:v>
                </c:pt>
                <c:pt idx="3137">
                  <c:v>45.863049</c:v>
                </c:pt>
                <c:pt idx="3138">
                  <c:v>46.44212800000001</c:v>
                </c:pt>
                <c:pt idx="3139">
                  <c:v>47.021207</c:v>
                </c:pt>
                <c:pt idx="3140">
                  <c:v>47.600286</c:v>
                </c:pt>
                <c:pt idx="3141">
                  <c:v>48.17936500000001</c:v>
                </c:pt>
                <c:pt idx="3142">
                  <c:v>48.758444</c:v>
                </c:pt>
                <c:pt idx="3143">
                  <c:v>49.337523</c:v>
                </c:pt>
                <c:pt idx="3144">
                  <c:v>49.916601</c:v>
                </c:pt>
                <c:pt idx="3145">
                  <c:v>50.49568</c:v>
                </c:pt>
                <c:pt idx="3146">
                  <c:v>51.074759</c:v>
                </c:pt>
                <c:pt idx="3147">
                  <c:v>51.653838</c:v>
                </c:pt>
                <c:pt idx="3148">
                  <c:v>52.23291700000008</c:v>
                </c:pt>
                <c:pt idx="3149">
                  <c:v>52.811996</c:v>
                </c:pt>
                <c:pt idx="3150">
                  <c:v>53.391075</c:v>
                </c:pt>
                <c:pt idx="3151">
                  <c:v>53.970154</c:v>
                </c:pt>
                <c:pt idx="3152">
                  <c:v>54.549233</c:v>
                </c:pt>
                <c:pt idx="3153">
                  <c:v>55.1283120000002</c:v>
                </c:pt>
                <c:pt idx="3154">
                  <c:v>55.707391</c:v>
                </c:pt>
                <c:pt idx="3155">
                  <c:v>56.286469</c:v>
                </c:pt>
                <c:pt idx="3156">
                  <c:v>56.86554800000001</c:v>
                </c:pt>
                <c:pt idx="3157">
                  <c:v>57.44462699999999</c:v>
                </c:pt>
                <c:pt idx="3158">
                  <c:v>58.02370600000001</c:v>
                </c:pt>
                <c:pt idx="3159">
                  <c:v>58.60278500000001</c:v>
                </c:pt>
                <c:pt idx="3160">
                  <c:v>59.181864</c:v>
                </c:pt>
                <c:pt idx="3161">
                  <c:v>59.76094300000001</c:v>
                </c:pt>
                <c:pt idx="3162">
                  <c:v>60.340022</c:v>
                </c:pt>
                <c:pt idx="3163">
                  <c:v>60.919101</c:v>
                </c:pt>
                <c:pt idx="3164">
                  <c:v>61.49818000000001</c:v>
                </c:pt>
                <c:pt idx="3165">
                  <c:v>62.077258</c:v>
                </c:pt>
                <c:pt idx="3166">
                  <c:v>62.656337</c:v>
                </c:pt>
                <c:pt idx="3167">
                  <c:v>63.23541600000008</c:v>
                </c:pt>
                <c:pt idx="3168">
                  <c:v>63.81449499999989</c:v>
                </c:pt>
                <c:pt idx="3169">
                  <c:v>64.393574</c:v>
                </c:pt>
                <c:pt idx="3170">
                  <c:v>64.97265299999998</c:v>
                </c:pt>
                <c:pt idx="3171">
                  <c:v>65.55173199999975</c:v>
                </c:pt>
                <c:pt idx="3172">
                  <c:v>66.13081099999998</c:v>
                </c:pt>
                <c:pt idx="3173">
                  <c:v>66.70989</c:v>
                </c:pt>
                <c:pt idx="3174">
                  <c:v>67.28896899999998</c:v>
                </c:pt>
                <c:pt idx="3175">
                  <c:v>67.86804699999985</c:v>
                </c:pt>
                <c:pt idx="3176">
                  <c:v>68.4471260000003</c:v>
                </c:pt>
                <c:pt idx="3177">
                  <c:v>69.026205</c:v>
                </c:pt>
                <c:pt idx="3178">
                  <c:v>69.60528399999998</c:v>
                </c:pt>
                <c:pt idx="3179">
                  <c:v>70.184363</c:v>
                </c:pt>
                <c:pt idx="3180">
                  <c:v>70.763442</c:v>
                </c:pt>
                <c:pt idx="3181">
                  <c:v>71.342521</c:v>
                </c:pt>
                <c:pt idx="3182">
                  <c:v>71.92160000000002</c:v>
                </c:pt>
                <c:pt idx="3183">
                  <c:v>72.500679</c:v>
                </c:pt>
                <c:pt idx="3184">
                  <c:v>73.0797579999997</c:v>
                </c:pt>
                <c:pt idx="3185">
                  <c:v>73.65883699999949</c:v>
                </c:pt>
                <c:pt idx="3186">
                  <c:v>74.2379150000002</c:v>
                </c:pt>
                <c:pt idx="3187">
                  <c:v>74.81699400000002</c:v>
                </c:pt>
                <c:pt idx="3188">
                  <c:v>75.396073</c:v>
                </c:pt>
                <c:pt idx="3189">
                  <c:v>75.97515199999998</c:v>
                </c:pt>
                <c:pt idx="3190">
                  <c:v>76.554231</c:v>
                </c:pt>
                <c:pt idx="3191">
                  <c:v>77.13330999999998</c:v>
                </c:pt>
                <c:pt idx="3192">
                  <c:v>77.712389</c:v>
                </c:pt>
                <c:pt idx="3193">
                  <c:v>78.29146800000002</c:v>
                </c:pt>
                <c:pt idx="3194">
                  <c:v>78.87054699999975</c:v>
                </c:pt>
                <c:pt idx="3195">
                  <c:v>79.4496260000003</c:v>
                </c:pt>
                <c:pt idx="3196">
                  <c:v>80.02870399999995</c:v>
                </c:pt>
                <c:pt idx="3197">
                  <c:v>80.60778299999978</c:v>
                </c:pt>
                <c:pt idx="3198">
                  <c:v>81.18686199999995</c:v>
                </c:pt>
                <c:pt idx="3199">
                  <c:v>81.765941</c:v>
                </c:pt>
                <c:pt idx="3200">
                  <c:v>82.34502</c:v>
                </c:pt>
                <c:pt idx="3201">
                  <c:v>82.92409900000002</c:v>
                </c:pt>
                <c:pt idx="3202">
                  <c:v>83.50317799999995</c:v>
                </c:pt>
                <c:pt idx="3203">
                  <c:v>84.082257</c:v>
                </c:pt>
                <c:pt idx="3204">
                  <c:v>84.66133599999995</c:v>
                </c:pt>
                <c:pt idx="3205">
                  <c:v>85.24041500000002</c:v>
                </c:pt>
                <c:pt idx="3206">
                  <c:v>85.819494</c:v>
                </c:pt>
                <c:pt idx="3207">
                  <c:v>86.39857199999975</c:v>
                </c:pt>
                <c:pt idx="3208">
                  <c:v>86.97765100000002</c:v>
                </c:pt>
                <c:pt idx="3209">
                  <c:v>87.55673</c:v>
                </c:pt>
                <c:pt idx="3210">
                  <c:v>88.1358089999996</c:v>
                </c:pt>
                <c:pt idx="3211">
                  <c:v>88.714888</c:v>
                </c:pt>
                <c:pt idx="3212">
                  <c:v>89.29396700000002</c:v>
                </c:pt>
                <c:pt idx="3213">
                  <c:v>89.87304599999975</c:v>
                </c:pt>
                <c:pt idx="3214">
                  <c:v>90.45212500000002</c:v>
                </c:pt>
                <c:pt idx="3215">
                  <c:v>91.03120400000022</c:v>
                </c:pt>
                <c:pt idx="3216">
                  <c:v>91.61028300000002</c:v>
                </c:pt>
                <c:pt idx="3217">
                  <c:v>92.18936099999995</c:v>
                </c:pt>
                <c:pt idx="3218">
                  <c:v>92.76844</c:v>
                </c:pt>
                <c:pt idx="3219">
                  <c:v>93.34751900000028</c:v>
                </c:pt>
                <c:pt idx="3220">
                  <c:v>93.926598</c:v>
                </c:pt>
                <c:pt idx="3221">
                  <c:v>94.50567699999995</c:v>
                </c:pt>
                <c:pt idx="3222">
                  <c:v>95.084756</c:v>
                </c:pt>
                <c:pt idx="3223">
                  <c:v>95.66383499999998</c:v>
                </c:pt>
                <c:pt idx="3224">
                  <c:v>96.24291400000002</c:v>
                </c:pt>
                <c:pt idx="3225">
                  <c:v>96.821993</c:v>
                </c:pt>
                <c:pt idx="3226">
                  <c:v>97.401072</c:v>
                </c:pt>
                <c:pt idx="3227">
                  <c:v>97.98015000000002</c:v>
                </c:pt>
                <c:pt idx="3228">
                  <c:v>98.55922900000022</c:v>
                </c:pt>
                <c:pt idx="3229">
                  <c:v>99.1383079999996</c:v>
                </c:pt>
                <c:pt idx="3230">
                  <c:v>99.717387</c:v>
                </c:pt>
                <c:pt idx="3231">
                  <c:v>100.29647</c:v>
                </c:pt>
                <c:pt idx="3232">
                  <c:v>100.8755399999999</c:v>
                </c:pt>
                <c:pt idx="3233">
                  <c:v>101.4546200000001</c:v>
                </c:pt>
                <c:pt idx="3234">
                  <c:v>102.0337</c:v>
                </c:pt>
                <c:pt idx="3235">
                  <c:v>102.6127799999999</c:v>
                </c:pt>
                <c:pt idx="3236">
                  <c:v>103.19186</c:v>
                </c:pt>
                <c:pt idx="3237">
                  <c:v>103.77094</c:v>
                </c:pt>
                <c:pt idx="3238">
                  <c:v>104.35002</c:v>
                </c:pt>
                <c:pt idx="3239">
                  <c:v>104.9291</c:v>
                </c:pt>
                <c:pt idx="3240">
                  <c:v>105.50818</c:v>
                </c:pt>
                <c:pt idx="3241">
                  <c:v>106.0872600000001</c:v>
                </c:pt>
                <c:pt idx="3242">
                  <c:v>106.66633</c:v>
                </c:pt>
                <c:pt idx="3243">
                  <c:v>107.24541</c:v>
                </c:pt>
                <c:pt idx="3244">
                  <c:v>107.82449</c:v>
                </c:pt>
                <c:pt idx="3245">
                  <c:v>108.40357</c:v>
                </c:pt>
                <c:pt idx="3246">
                  <c:v>108.98265</c:v>
                </c:pt>
                <c:pt idx="3247">
                  <c:v>109.56173</c:v>
                </c:pt>
                <c:pt idx="3248">
                  <c:v>110.14081</c:v>
                </c:pt>
                <c:pt idx="3249">
                  <c:v>110.71989</c:v>
                </c:pt>
                <c:pt idx="3250">
                  <c:v>111.29897</c:v>
                </c:pt>
                <c:pt idx="3251">
                  <c:v>111.8780399999999</c:v>
                </c:pt>
                <c:pt idx="3252">
                  <c:v>112.4571200000001</c:v>
                </c:pt>
                <c:pt idx="3253">
                  <c:v>113.0362</c:v>
                </c:pt>
                <c:pt idx="3254">
                  <c:v>113.61528</c:v>
                </c:pt>
                <c:pt idx="3255">
                  <c:v>114.19436</c:v>
                </c:pt>
                <c:pt idx="3256">
                  <c:v>114.77344</c:v>
                </c:pt>
                <c:pt idx="3257">
                  <c:v>115.35252</c:v>
                </c:pt>
                <c:pt idx="3258">
                  <c:v>115.9316000000001</c:v>
                </c:pt>
                <c:pt idx="3259">
                  <c:v>116.51068</c:v>
                </c:pt>
                <c:pt idx="3260">
                  <c:v>117.08975</c:v>
                </c:pt>
                <c:pt idx="3261">
                  <c:v>117.66883</c:v>
                </c:pt>
                <c:pt idx="3262">
                  <c:v>118.2479100000001</c:v>
                </c:pt>
                <c:pt idx="3263">
                  <c:v>118.82699</c:v>
                </c:pt>
                <c:pt idx="3264">
                  <c:v>119.40607</c:v>
                </c:pt>
                <c:pt idx="3265">
                  <c:v>119.98515</c:v>
                </c:pt>
                <c:pt idx="3266">
                  <c:v>120.56423</c:v>
                </c:pt>
                <c:pt idx="3267">
                  <c:v>121.14331</c:v>
                </c:pt>
                <c:pt idx="3268">
                  <c:v>121.72239</c:v>
                </c:pt>
                <c:pt idx="3269">
                  <c:v>122.30146</c:v>
                </c:pt>
                <c:pt idx="3270">
                  <c:v>122.88054</c:v>
                </c:pt>
                <c:pt idx="3271">
                  <c:v>123.4596200000001</c:v>
                </c:pt>
                <c:pt idx="3272">
                  <c:v>124.0387</c:v>
                </c:pt>
                <c:pt idx="3273">
                  <c:v>124.61778</c:v>
                </c:pt>
                <c:pt idx="3274">
                  <c:v>125.19686</c:v>
                </c:pt>
                <c:pt idx="3275">
                  <c:v>125.77594</c:v>
                </c:pt>
                <c:pt idx="3276">
                  <c:v>126.35502</c:v>
                </c:pt>
                <c:pt idx="3277">
                  <c:v>126.9341000000001</c:v>
                </c:pt>
                <c:pt idx="3278">
                  <c:v>127.51317</c:v>
                </c:pt>
                <c:pt idx="3279">
                  <c:v>128.09225</c:v>
                </c:pt>
                <c:pt idx="3280">
                  <c:v>128.67133</c:v>
                </c:pt>
                <c:pt idx="3281">
                  <c:v>129.25041</c:v>
                </c:pt>
                <c:pt idx="3282">
                  <c:v>129.8294900000004</c:v>
                </c:pt>
                <c:pt idx="3283">
                  <c:v>130.40857</c:v>
                </c:pt>
                <c:pt idx="3284">
                  <c:v>130.98765</c:v>
                </c:pt>
                <c:pt idx="3285">
                  <c:v>131.56673</c:v>
                </c:pt>
                <c:pt idx="3286">
                  <c:v>132.14581</c:v>
                </c:pt>
                <c:pt idx="3287">
                  <c:v>132.72488</c:v>
                </c:pt>
                <c:pt idx="3288">
                  <c:v>133.30396</c:v>
                </c:pt>
                <c:pt idx="3289">
                  <c:v>133.8830400000004</c:v>
                </c:pt>
                <c:pt idx="3290">
                  <c:v>134.4621200000005</c:v>
                </c:pt>
                <c:pt idx="3291">
                  <c:v>135.0412</c:v>
                </c:pt>
                <c:pt idx="3292">
                  <c:v>135.62028</c:v>
                </c:pt>
                <c:pt idx="3293">
                  <c:v>136.19936</c:v>
                </c:pt>
                <c:pt idx="3294">
                  <c:v>136.7784400000002</c:v>
                </c:pt>
                <c:pt idx="3295">
                  <c:v>137.3575200000004</c:v>
                </c:pt>
                <c:pt idx="3296">
                  <c:v>137.93659</c:v>
                </c:pt>
                <c:pt idx="3297">
                  <c:v>138.5156699999997</c:v>
                </c:pt>
                <c:pt idx="3298">
                  <c:v>139.09475</c:v>
                </c:pt>
                <c:pt idx="3299">
                  <c:v>139.67383</c:v>
                </c:pt>
                <c:pt idx="3300">
                  <c:v>140.25291</c:v>
                </c:pt>
                <c:pt idx="3301">
                  <c:v>140.8319900000004</c:v>
                </c:pt>
                <c:pt idx="3302">
                  <c:v>141.41107</c:v>
                </c:pt>
                <c:pt idx="3303">
                  <c:v>141.99015</c:v>
                </c:pt>
                <c:pt idx="3304">
                  <c:v>142.56923</c:v>
                </c:pt>
                <c:pt idx="3305">
                  <c:v>143.1483</c:v>
                </c:pt>
                <c:pt idx="3306">
                  <c:v>143.72738</c:v>
                </c:pt>
                <c:pt idx="3307">
                  <c:v>144.30646</c:v>
                </c:pt>
                <c:pt idx="3308">
                  <c:v>144.8855400000004</c:v>
                </c:pt>
                <c:pt idx="3309">
                  <c:v>145.46462</c:v>
                </c:pt>
                <c:pt idx="3310">
                  <c:v>146.0436999999997</c:v>
                </c:pt>
                <c:pt idx="3311">
                  <c:v>146.62278</c:v>
                </c:pt>
                <c:pt idx="3312">
                  <c:v>147.20186</c:v>
                </c:pt>
                <c:pt idx="3313">
                  <c:v>147.78094</c:v>
                </c:pt>
                <c:pt idx="3314">
                  <c:v>148.3600200000004</c:v>
                </c:pt>
                <c:pt idx="3315">
                  <c:v>148.93909</c:v>
                </c:pt>
                <c:pt idx="3316">
                  <c:v>149.51817</c:v>
                </c:pt>
                <c:pt idx="3317">
                  <c:v>150.09725</c:v>
                </c:pt>
                <c:pt idx="3318">
                  <c:v>150.67633</c:v>
                </c:pt>
                <c:pt idx="3319">
                  <c:v>151.25541</c:v>
                </c:pt>
                <c:pt idx="3320">
                  <c:v>151.8344900000002</c:v>
                </c:pt>
                <c:pt idx="3321">
                  <c:v>152.4135699999997</c:v>
                </c:pt>
                <c:pt idx="3322">
                  <c:v>152.99265</c:v>
                </c:pt>
                <c:pt idx="3323">
                  <c:v>153.57173</c:v>
                </c:pt>
                <c:pt idx="3324">
                  <c:v>154.1508</c:v>
                </c:pt>
                <c:pt idx="3325">
                  <c:v>154.72988</c:v>
                </c:pt>
                <c:pt idx="3326">
                  <c:v>155.30896</c:v>
                </c:pt>
                <c:pt idx="3327">
                  <c:v>155.8880400000007</c:v>
                </c:pt>
                <c:pt idx="3328">
                  <c:v>156.4671200000004</c:v>
                </c:pt>
                <c:pt idx="3329">
                  <c:v>157.0462</c:v>
                </c:pt>
                <c:pt idx="3330">
                  <c:v>157.62528</c:v>
                </c:pt>
                <c:pt idx="3331">
                  <c:v>158.20436</c:v>
                </c:pt>
                <c:pt idx="3332">
                  <c:v>158.78344</c:v>
                </c:pt>
                <c:pt idx="3333">
                  <c:v>159.36251</c:v>
                </c:pt>
                <c:pt idx="3334">
                  <c:v>159.94159</c:v>
                </c:pt>
                <c:pt idx="3335">
                  <c:v>160.52067</c:v>
                </c:pt>
                <c:pt idx="3336">
                  <c:v>161.09975</c:v>
                </c:pt>
                <c:pt idx="3337">
                  <c:v>161.67883</c:v>
                </c:pt>
                <c:pt idx="3338">
                  <c:v>162.25791</c:v>
                </c:pt>
                <c:pt idx="3339">
                  <c:v>162.83699</c:v>
                </c:pt>
                <c:pt idx="3340">
                  <c:v>163.41607</c:v>
                </c:pt>
                <c:pt idx="3341">
                  <c:v>163.99515</c:v>
                </c:pt>
                <c:pt idx="3342">
                  <c:v>164.57422</c:v>
                </c:pt>
                <c:pt idx="3343">
                  <c:v>165.1533</c:v>
                </c:pt>
                <c:pt idx="3344">
                  <c:v>165.73238</c:v>
                </c:pt>
                <c:pt idx="3345">
                  <c:v>166.31146</c:v>
                </c:pt>
                <c:pt idx="3346">
                  <c:v>166.89054</c:v>
                </c:pt>
                <c:pt idx="3347">
                  <c:v>167.46962</c:v>
                </c:pt>
                <c:pt idx="3348">
                  <c:v>168.0487</c:v>
                </c:pt>
                <c:pt idx="3349">
                  <c:v>168.62778</c:v>
                </c:pt>
                <c:pt idx="3350">
                  <c:v>169.20686</c:v>
                </c:pt>
                <c:pt idx="3351">
                  <c:v>169.78593</c:v>
                </c:pt>
                <c:pt idx="3352">
                  <c:v>170.36501</c:v>
                </c:pt>
                <c:pt idx="3353">
                  <c:v>170.94409</c:v>
                </c:pt>
                <c:pt idx="3354">
                  <c:v>171.52317</c:v>
                </c:pt>
                <c:pt idx="3355">
                  <c:v>172.10225</c:v>
                </c:pt>
                <c:pt idx="3356">
                  <c:v>172.6813300000006</c:v>
                </c:pt>
                <c:pt idx="3357">
                  <c:v>173.26041</c:v>
                </c:pt>
                <c:pt idx="3358">
                  <c:v>173.83949</c:v>
                </c:pt>
                <c:pt idx="3359">
                  <c:v>174.41857</c:v>
                </c:pt>
                <c:pt idx="3360">
                  <c:v>174.9976400000004</c:v>
                </c:pt>
                <c:pt idx="3361">
                  <c:v>175.57672</c:v>
                </c:pt>
                <c:pt idx="3362">
                  <c:v>176.1558</c:v>
                </c:pt>
                <c:pt idx="3363">
                  <c:v>176.73488</c:v>
                </c:pt>
                <c:pt idx="3364">
                  <c:v>177.31396</c:v>
                </c:pt>
                <c:pt idx="3365">
                  <c:v>177.89304</c:v>
                </c:pt>
                <c:pt idx="3366">
                  <c:v>178.4721200000004</c:v>
                </c:pt>
                <c:pt idx="3367">
                  <c:v>179.0512000000004</c:v>
                </c:pt>
                <c:pt idx="3368">
                  <c:v>179.63028</c:v>
                </c:pt>
                <c:pt idx="3369">
                  <c:v>180.20935</c:v>
                </c:pt>
                <c:pt idx="3370">
                  <c:v>180.7884300000006</c:v>
                </c:pt>
                <c:pt idx="3371">
                  <c:v>181.36751</c:v>
                </c:pt>
                <c:pt idx="3372">
                  <c:v>181.94659</c:v>
                </c:pt>
                <c:pt idx="3373">
                  <c:v>182.52567</c:v>
                </c:pt>
                <c:pt idx="3374">
                  <c:v>183.10475</c:v>
                </c:pt>
                <c:pt idx="3375">
                  <c:v>183.68383</c:v>
                </c:pt>
                <c:pt idx="3376">
                  <c:v>184.26291</c:v>
                </c:pt>
                <c:pt idx="3377">
                  <c:v>184.84199</c:v>
                </c:pt>
                <c:pt idx="3378">
                  <c:v>185.42106</c:v>
                </c:pt>
                <c:pt idx="3379">
                  <c:v>186.00014</c:v>
                </c:pt>
                <c:pt idx="3380">
                  <c:v>186.57922</c:v>
                </c:pt>
                <c:pt idx="3381">
                  <c:v>187.1583000000005</c:v>
                </c:pt>
                <c:pt idx="3382">
                  <c:v>187.73738</c:v>
                </c:pt>
                <c:pt idx="3383">
                  <c:v>188.31646</c:v>
                </c:pt>
                <c:pt idx="3384">
                  <c:v>188.89554</c:v>
                </c:pt>
                <c:pt idx="3385">
                  <c:v>189.47462</c:v>
                </c:pt>
                <c:pt idx="3386">
                  <c:v>190.0537</c:v>
                </c:pt>
                <c:pt idx="3387">
                  <c:v>190.63278</c:v>
                </c:pt>
                <c:pt idx="3388">
                  <c:v>191.21185</c:v>
                </c:pt>
                <c:pt idx="3389">
                  <c:v>191.79093</c:v>
                </c:pt>
                <c:pt idx="3390">
                  <c:v>192.37001</c:v>
                </c:pt>
                <c:pt idx="3391">
                  <c:v>192.94909</c:v>
                </c:pt>
                <c:pt idx="3392">
                  <c:v>193.5281700000002</c:v>
                </c:pt>
                <c:pt idx="3393">
                  <c:v>194.10725</c:v>
                </c:pt>
                <c:pt idx="3394">
                  <c:v>194.6863300000005</c:v>
                </c:pt>
                <c:pt idx="3395">
                  <c:v>195.26541</c:v>
                </c:pt>
                <c:pt idx="3396">
                  <c:v>195.84449</c:v>
                </c:pt>
                <c:pt idx="3397">
                  <c:v>196.42356</c:v>
                </c:pt>
                <c:pt idx="3398">
                  <c:v>197.00264</c:v>
                </c:pt>
                <c:pt idx="3399">
                  <c:v>197.5817200000004</c:v>
                </c:pt>
                <c:pt idx="3400">
                  <c:v>198.1608</c:v>
                </c:pt>
                <c:pt idx="3401">
                  <c:v>198.7398799999997</c:v>
                </c:pt>
                <c:pt idx="3402">
                  <c:v>199.31896</c:v>
                </c:pt>
                <c:pt idx="3403">
                  <c:v>199.8980400000006</c:v>
                </c:pt>
                <c:pt idx="3404">
                  <c:v>200.47712</c:v>
                </c:pt>
                <c:pt idx="3405">
                  <c:v>201.0562000000004</c:v>
                </c:pt>
                <c:pt idx="3406">
                  <c:v>201.63527</c:v>
                </c:pt>
                <c:pt idx="3407">
                  <c:v>202.21435</c:v>
                </c:pt>
                <c:pt idx="3408">
                  <c:v>202.79343</c:v>
                </c:pt>
                <c:pt idx="3409">
                  <c:v>203.37251</c:v>
                </c:pt>
                <c:pt idx="3410">
                  <c:v>203.95159</c:v>
                </c:pt>
                <c:pt idx="3411">
                  <c:v>204.53067</c:v>
                </c:pt>
                <c:pt idx="3412">
                  <c:v>205.10975</c:v>
                </c:pt>
                <c:pt idx="3413">
                  <c:v>205.6888300000005</c:v>
                </c:pt>
                <c:pt idx="3414">
                  <c:v>206.26791</c:v>
                </c:pt>
                <c:pt idx="3415">
                  <c:v>206.84698</c:v>
                </c:pt>
                <c:pt idx="3416">
                  <c:v>207.42606</c:v>
                </c:pt>
                <c:pt idx="3417">
                  <c:v>208.00514</c:v>
                </c:pt>
                <c:pt idx="3418">
                  <c:v>208.58422</c:v>
                </c:pt>
                <c:pt idx="3419">
                  <c:v>209.1633</c:v>
                </c:pt>
                <c:pt idx="3420">
                  <c:v>209.74238</c:v>
                </c:pt>
                <c:pt idx="3421">
                  <c:v>210.3214600000006</c:v>
                </c:pt>
                <c:pt idx="3422">
                  <c:v>210.90054</c:v>
                </c:pt>
                <c:pt idx="3423">
                  <c:v>211.47962</c:v>
                </c:pt>
                <c:pt idx="3424">
                  <c:v>212.05869</c:v>
                </c:pt>
                <c:pt idx="3425">
                  <c:v>212.63777</c:v>
                </c:pt>
                <c:pt idx="3426">
                  <c:v>213.21685</c:v>
                </c:pt>
                <c:pt idx="3427">
                  <c:v>213.79593</c:v>
                </c:pt>
                <c:pt idx="3428">
                  <c:v>214.37501</c:v>
                </c:pt>
                <c:pt idx="3429">
                  <c:v>214.95409</c:v>
                </c:pt>
                <c:pt idx="3430">
                  <c:v>215.53317</c:v>
                </c:pt>
                <c:pt idx="3431">
                  <c:v>216.11225</c:v>
                </c:pt>
                <c:pt idx="3432">
                  <c:v>216.6913300000004</c:v>
                </c:pt>
                <c:pt idx="3433">
                  <c:v>217.2704</c:v>
                </c:pt>
                <c:pt idx="3434">
                  <c:v>217.84948</c:v>
                </c:pt>
                <c:pt idx="3435">
                  <c:v>218.42856</c:v>
                </c:pt>
                <c:pt idx="3436">
                  <c:v>219.00764</c:v>
                </c:pt>
                <c:pt idx="3437">
                  <c:v>219.58672</c:v>
                </c:pt>
                <c:pt idx="3438">
                  <c:v>220.1658</c:v>
                </c:pt>
                <c:pt idx="3439">
                  <c:v>220.7448799999997</c:v>
                </c:pt>
                <c:pt idx="3440">
                  <c:v>221.32396</c:v>
                </c:pt>
                <c:pt idx="3441">
                  <c:v>221.90304</c:v>
                </c:pt>
                <c:pt idx="3442">
                  <c:v>222.4821100000006</c:v>
                </c:pt>
                <c:pt idx="3443">
                  <c:v>223.06119</c:v>
                </c:pt>
                <c:pt idx="3444">
                  <c:v>223.64027</c:v>
                </c:pt>
                <c:pt idx="3445">
                  <c:v>224.21935</c:v>
                </c:pt>
                <c:pt idx="3446">
                  <c:v>224.7984300000005</c:v>
                </c:pt>
                <c:pt idx="3447">
                  <c:v>225.37751</c:v>
                </c:pt>
                <c:pt idx="3448">
                  <c:v>225.95659</c:v>
                </c:pt>
                <c:pt idx="3449">
                  <c:v>226.53567</c:v>
                </c:pt>
                <c:pt idx="3450">
                  <c:v>227.11475</c:v>
                </c:pt>
                <c:pt idx="3451">
                  <c:v>227.69382</c:v>
                </c:pt>
                <c:pt idx="3452">
                  <c:v>228.2729</c:v>
                </c:pt>
                <c:pt idx="3453">
                  <c:v>228.8519800000005</c:v>
                </c:pt>
                <c:pt idx="3454">
                  <c:v>229.43106</c:v>
                </c:pt>
                <c:pt idx="3455">
                  <c:v>230.01014</c:v>
                </c:pt>
                <c:pt idx="3456">
                  <c:v>230.58922</c:v>
                </c:pt>
                <c:pt idx="3457">
                  <c:v>231.1683</c:v>
                </c:pt>
                <c:pt idx="3458">
                  <c:v>231.74738</c:v>
                </c:pt>
                <c:pt idx="3459">
                  <c:v>232.3264600000005</c:v>
                </c:pt>
                <c:pt idx="3460">
                  <c:v>232.90554</c:v>
                </c:pt>
                <c:pt idx="3461">
                  <c:v>233.48461</c:v>
                </c:pt>
                <c:pt idx="3462">
                  <c:v>234.06369</c:v>
                </c:pt>
                <c:pt idx="3463">
                  <c:v>234.64277</c:v>
                </c:pt>
                <c:pt idx="3464">
                  <c:v>235.22185</c:v>
                </c:pt>
                <c:pt idx="3465">
                  <c:v>235.8009300000004</c:v>
                </c:pt>
                <c:pt idx="3466">
                  <c:v>236.3800100000005</c:v>
                </c:pt>
                <c:pt idx="3467">
                  <c:v>236.95909</c:v>
                </c:pt>
                <c:pt idx="3468">
                  <c:v>237.53817</c:v>
                </c:pt>
                <c:pt idx="3469">
                  <c:v>238.11725</c:v>
                </c:pt>
                <c:pt idx="3470">
                  <c:v>238.69632</c:v>
                </c:pt>
                <c:pt idx="3471">
                  <c:v>239.2754</c:v>
                </c:pt>
                <c:pt idx="3472">
                  <c:v>239.8544800000004</c:v>
                </c:pt>
                <c:pt idx="3473">
                  <c:v>240.4335599999997</c:v>
                </c:pt>
                <c:pt idx="3474">
                  <c:v>241.01264</c:v>
                </c:pt>
                <c:pt idx="3475">
                  <c:v>241.59172</c:v>
                </c:pt>
                <c:pt idx="3476">
                  <c:v>242.1708</c:v>
                </c:pt>
                <c:pt idx="3477">
                  <c:v>242.7498799999995</c:v>
                </c:pt>
                <c:pt idx="3478">
                  <c:v>243.3289600000004</c:v>
                </c:pt>
                <c:pt idx="3479">
                  <c:v>243.9080300000005</c:v>
                </c:pt>
                <c:pt idx="3480">
                  <c:v>244.4871100000005</c:v>
                </c:pt>
                <c:pt idx="3481">
                  <c:v>245.06619</c:v>
                </c:pt>
                <c:pt idx="3482">
                  <c:v>245.64527</c:v>
                </c:pt>
                <c:pt idx="3483">
                  <c:v>246.22435</c:v>
                </c:pt>
                <c:pt idx="3484">
                  <c:v>246.8034300000004</c:v>
                </c:pt>
                <c:pt idx="3485">
                  <c:v>247.3825100000005</c:v>
                </c:pt>
                <c:pt idx="3486">
                  <c:v>247.96159</c:v>
                </c:pt>
                <c:pt idx="3487">
                  <c:v>248.54067</c:v>
                </c:pt>
                <c:pt idx="3488">
                  <c:v>249.11974</c:v>
                </c:pt>
                <c:pt idx="3489">
                  <c:v>249.69882</c:v>
                </c:pt>
                <c:pt idx="3490">
                  <c:v>250.2779</c:v>
                </c:pt>
                <c:pt idx="3491">
                  <c:v>250.8569800000004</c:v>
                </c:pt>
                <c:pt idx="3492">
                  <c:v>251.43606</c:v>
                </c:pt>
                <c:pt idx="3493">
                  <c:v>252.01514</c:v>
                </c:pt>
                <c:pt idx="3494">
                  <c:v>252.59422</c:v>
                </c:pt>
                <c:pt idx="3495">
                  <c:v>253.1733</c:v>
                </c:pt>
                <c:pt idx="3496">
                  <c:v>253.75238</c:v>
                </c:pt>
                <c:pt idx="3497">
                  <c:v>254.3314500000004</c:v>
                </c:pt>
                <c:pt idx="3498">
                  <c:v>254.91053</c:v>
                </c:pt>
                <c:pt idx="3499">
                  <c:v>255.48961</c:v>
                </c:pt>
                <c:pt idx="3500">
                  <c:v>256.06869</c:v>
                </c:pt>
                <c:pt idx="3501">
                  <c:v>256.6477700000003</c:v>
                </c:pt>
                <c:pt idx="3502">
                  <c:v>257.2268499999991</c:v>
                </c:pt>
                <c:pt idx="3503">
                  <c:v>257.80593</c:v>
                </c:pt>
                <c:pt idx="3504">
                  <c:v>258.3850099999992</c:v>
                </c:pt>
                <c:pt idx="3505">
                  <c:v>258.96409</c:v>
                </c:pt>
                <c:pt idx="3506">
                  <c:v>259.54316</c:v>
                </c:pt>
                <c:pt idx="3507">
                  <c:v>260.1222400000003</c:v>
                </c:pt>
                <c:pt idx="3508">
                  <c:v>260.7013199999985</c:v>
                </c:pt>
                <c:pt idx="3509">
                  <c:v>261.2803999999988</c:v>
                </c:pt>
                <c:pt idx="3510">
                  <c:v>261.859480000001</c:v>
                </c:pt>
                <c:pt idx="3511">
                  <c:v>262.4385599999976</c:v>
                </c:pt>
                <c:pt idx="3512">
                  <c:v>263.0176400000003</c:v>
                </c:pt>
                <c:pt idx="3513">
                  <c:v>263.5967199999979</c:v>
                </c:pt>
                <c:pt idx="3514">
                  <c:v>264.1758000000003</c:v>
                </c:pt>
                <c:pt idx="3515">
                  <c:v>264.7548700000003</c:v>
                </c:pt>
                <c:pt idx="3516">
                  <c:v>265.3339499999991</c:v>
                </c:pt>
                <c:pt idx="3517">
                  <c:v>265.9130299999985</c:v>
                </c:pt>
                <c:pt idx="3518">
                  <c:v>266.4921099999981</c:v>
                </c:pt>
                <c:pt idx="3519">
                  <c:v>267.0711899999985</c:v>
                </c:pt>
                <c:pt idx="3520">
                  <c:v>267.6502700000003</c:v>
                </c:pt>
                <c:pt idx="3521">
                  <c:v>268.2293499999991</c:v>
                </c:pt>
                <c:pt idx="3522">
                  <c:v>268.80843</c:v>
                </c:pt>
                <c:pt idx="3523">
                  <c:v>269.3875099999992</c:v>
                </c:pt>
                <c:pt idx="3524">
                  <c:v>269.9665799999985</c:v>
                </c:pt>
                <c:pt idx="3525">
                  <c:v>270.5456600000007</c:v>
                </c:pt>
                <c:pt idx="3526">
                  <c:v>271.1247400000003</c:v>
                </c:pt>
                <c:pt idx="3527">
                  <c:v>271.70382</c:v>
                </c:pt>
                <c:pt idx="3528">
                  <c:v>272.2828999999996</c:v>
                </c:pt>
                <c:pt idx="3529">
                  <c:v>272.86198</c:v>
                </c:pt>
                <c:pt idx="3530">
                  <c:v>273.4410599999989</c:v>
                </c:pt>
                <c:pt idx="3531">
                  <c:v>274.0201399999988</c:v>
                </c:pt>
                <c:pt idx="3532">
                  <c:v>274.59922</c:v>
                </c:pt>
                <c:pt idx="3533">
                  <c:v>275.17829</c:v>
                </c:pt>
                <c:pt idx="3534">
                  <c:v>275.7573699999994</c:v>
                </c:pt>
                <c:pt idx="3535">
                  <c:v>276.3364499999991</c:v>
                </c:pt>
                <c:pt idx="3536">
                  <c:v>276.9155299999985</c:v>
                </c:pt>
                <c:pt idx="3537">
                  <c:v>277.4946099999992</c:v>
                </c:pt>
                <c:pt idx="3538">
                  <c:v>278.07369</c:v>
                </c:pt>
                <c:pt idx="3539">
                  <c:v>278.6527700000003</c:v>
                </c:pt>
                <c:pt idx="3540">
                  <c:v>279.2318499999991</c:v>
                </c:pt>
                <c:pt idx="3541">
                  <c:v>279.8109299999996</c:v>
                </c:pt>
                <c:pt idx="3542">
                  <c:v>280.3900099999991</c:v>
                </c:pt>
                <c:pt idx="3543">
                  <c:v>280.96908</c:v>
                </c:pt>
                <c:pt idx="3544">
                  <c:v>281.54816</c:v>
                </c:pt>
                <c:pt idx="3545">
                  <c:v>282.1272400000003</c:v>
                </c:pt>
                <c:pt idx="3546">
                  <c:v>282.7063199999979</c:v>
                </c:pt>
                <c:pt idx="3547">
                  <c:v>283.2853999999988</c:v>
                </c:pt>
                <c:pt idx="3548">
                  <c:v>283.864480000001</c:v>
                </c:pt>
                <c:pt idx="3549">
                  <c:v>284.4435599999989</c:v>
                </c:pt>
                <c:pt idx="3550">
                  <c:v>285.02264</c:v>
                </c:pt>
                <c:pt idx="3551">
                  <c:v>285.60172</c:v>
                </c:pt>
                <c:pt idx="3552">
                  <c:v>286.18079</c:v>
                </c:pt>
                <c:pt idx="3553">
                  <c:v>286.7598700000003</c:v>
                </c:pt>
                <c:pt idx="3554">
                  <c:v>287.3389499999991</c:v>
                </c:pt>
                <c:pt idx="3555">
                  <c:v>287.9180299999985</c:v>
                </c:pt>
                <c:pt idx="3556">
                  <c:v>288.4971099999981</c:v>
                </c:pt>
                <c:pt idx="3557">
                  <c:v>289.0761899999985</c:v>
                </c:pt>
                <c:pt idx="3558">
                  <c:v>289.6552700000003</c:v>
                </c:pt>
                <c:pt idx="3559">
                  <c:v>290.2343499999988</c:v>
                </c:pt>
                <c:pt idx="3560">
                  <c:v>290.8134299999994</c:v>
                </c:pt>
                <c:pt idx="3561">
                  <c:v>291.3924999999996</c:v>
                </c:pt>
                <c:pt idx="3562">
                  <c:v>291.9715799999985</c:v>
                </c:pt>
                <c:pt idx="3563">
                  <c:v>292.5506600000006</c:v>
                </c:pt>
                <c:pt idx="3564">
                  <c:v>293.1297400000003</c:v>
                </c:pt>
                <c:pt idx="3565">
                  <c:v>293.70882</c:v>
                </c:pt>
                <c:pt idx="3566">
                  <c:v>294.2878999999994</c:v>
                </c:pt>
                <c:pt idx="3567">
                  <c:v>294.86698</c:v>
                </c:pt>
                <c:pt idx="3568">
                  <c:v>295.4460599999989</c:v>
                </c:pt>
                <c:pt idx="3569">
                  <c:v>296.0251399999985</c:v>
                </c:pt>
                <c:pt idx="3570">
                  <c:v>296.60421</c:v>
                </c:pt>
                <c:pt idx="3571">
                  <c:v>297.18329</c:v>
                </c:pt>
                <c:pt idx="3572">
                  <c:v>297.7623699999993</c:v>
                </c:pt>
                <c:pt idx="3573">
                  <c:v>298.34145</c:v>
                </c:pt>
                <c:pt idx="3574">
                  <c:v>298.9205299999984</c:v>
                </c:pt>
                <c:pt idx="3575">
                  <c:v>299.4996099999991</c:v>
                </c:pt>
                <c:pt idx="3576">
                  <c:v>300.07869</c:v>
                </c:pt>
                <c:pt idx="3577">
                  <c:v>300.6577700000003</c:v>
                </c:pt>
                <c:pt idx="3578">
                  <c:v>301.2368499999985</c:v>
                </c:pt>
                <c:pt idx="3579">
                  <c:v>301.81592</c:v>
                </c:pt>
                <c:pt idx="3580">
                  <c:v>302.3949999999994</c:v>
                </c:pt>
                <c:pt idx="3581">
                  <c:v>302.97408</c:v>
                </c:pt>
                <c:pt idx="3582">
                  <c:v>303.5531599999989</c:v>
                </c:pt>
                <c:pt idx="3583">
                  <c:v>304.13224</c:v>
                </c:pt>
                <c:pt idx="3584">
                  <c:v>304.7113199999976</c:v>
                </c:pt>
                <c:pt idx="3585">
                  <c:v>305.2903999999988</c:v>
                </c:pt>
                <c:pt idx="3586">
                  <c:v>305.8694800000008</c:v>
                </c:pt>
                <c:pt idx="3587">
                  <c:v>306.4485599999988</c:v>
                </c:pt>
                <c:pt idx="3588">
                  <c:v>307.02763</c:v>
                </c:pt>
                <c:pt idx="3589">
                  <c:v>307.6067099999992</c:v>
                </c:pt>
                <c:pt idx="3590">
                  <c:v>308.18579</c:v>
                </c:pt>
                <c:pt idx="3591">
                  <c:v>308.7648700000003</c:v>
                </c:pt>
                <c:pt idx="3592">
                  <c:v>309.34395</c:v>
                </c:pt>
                <c:pt idx="3593">
                  <c:v>309.9230299999983</c:v>
                </c:pt>
                <c:pt idx="3594">
                  <c:v>310.5021099999991</c:v>
                </c:pt>
                <c:pt idx="3595">
                  <c:v>311.0811899999985</c:v>
                </c:pt>
                <c:pt idx="3596">
                  <c:v>311.6602700000003</c:v>
                </c:pt>
                <c:pt idx="3597">
                  <c:v>312.2393399999988</c:v>
                </c:pt>
                <c:pt idx="3598">
                  <c:v>312.81842</c:v>
                </c:pt>
                <c:pt idx="3599">
                  <c:v>313.3974999999994</c:v>
                </c:pt>
                <c:pt idx="3600">
                  <c:v>313.9765799999985</c:v>
                </c:pt>
                <c:pt idx="3601">
                  <c:v>314.5556600000006</c:v>
                </c:pt>
                <c:pt idx="3602">
                  <c:v>315.13474</c:v>
                </c:pt>
                <c:pt idx="3603">
                  <c:v>315.71382</c:v>
                </c:pt>
                <c:pt idx="3604">
                  <c:v>316.2928999999992</c:v>
                </c:pt>
                <c:pt idx="3605">
                  <c:v>316.87198</c:v>
                </c:pt>
                <c:pt idx="3606">
                  <c:v>317.4510499999991</c:v>
                </c:pt>
                <c:pt idx="3607">
                  <c:v>318.0301299999984</c:v>
                </c:pt>
                <c:pt idx="3608">
                  <c:v>318.60921</c:v>
                </c:pt>
                <c:pt idx="3609">
                  <c:v>319.18829</c:v>
                </c:pt>
                <c:pt idx="3610">
                  <c:v>319.7673699999992</c:v>
                </c:pt>
                <c:pt idx="3611">
                  <c:v>320.34645</c:v>
                </c:pt>
                <c:pt idx="3612">
                  <c:v>320.9255299999983</c:v>
                </c:pt>
                <c:pt idx="3613">
                  <c:v>321.50461</c:v>
                </c:pt>
                <c:pt idx="3614">
                  <c:v>322.08369</c:v>
                </c:pt>
                <c:pt idx="3615">
                  <c:v>322.66277</c:v>
                </c:pt>
                <c:pt idx="3616">
                  <c:v>323.24184</c:v>
                </c:pt>
                <c:pt idx="3617">
                  <c:v>323.82092</c:v>
                </c:pt>
                <c:pt idx="3618">
                  <c:v>324.3999999999993</c:v>
                </c:pt>
                <c:pt idx="3619">
                  <c:v>324.97908</c:v>
                </c:pt>
                <c:pt idx="3620">
                  <c:v>325.5581599999988</c:v>
                </c:pt>
                <c:pt idx="3621">
                  <c:v>326.13724</c:v>
                </c:pt>
                <c:pt idx="3622">
                  <c:v>326.7163199999976</c:v>
                </c:pt>
                <c:pt idx="3623">
                  <c:v>327.2953999999988</c:v>
                </c:pt>
                <c:pt idx="3624">
                  <c:v>327.8744800000008</c:v>
                </c:pt>
                <c:pt idx="3625">
                  <c:v>328.4535499999991</c:v>
                </c:pt>
                <c:pt idx="3626">
                  <c:v>329.0326299999996</c:v>
                </c:pt>
                <c:pt idx="3627">
                  <c:v>329.6117099999991</c:v>
                </c:pt>
                <c:pt idx="3628">
                  <c:v>330.19079</c:v>
                </c:pt>
                <c:pt idx="3629">
                  <c:v>330.7698700000003</c:v>
                </c:pt>
                <c:pt idx="3630">
                  <c:v>331.34895</c:v>
                </c:pt>
                <c:pt idx="3631">
                  <c:v>331.9280299999983</c:v>
                </c:pt>
                <c:pt idx="3632">
                  <c:v>332.5071099999991</c:v>
                </c:pt>
                <c:pt idx="3633">
                  <c:v>333.0861899999985</c:v>
                </c:pt>
                <c:pt idx="3634">
                  <c:v>333.6652600000006</c:v>
                </c:pt>
                <c:pt idx="3635">
                  <c:v>334.24434</c:v>
                </c:pt>
                <c:pt idx="3636">
                  <c:v>334.82342</c:v>
                </c:pt>
                <c:pt idx="3637">
                  <c:v>335.4024999999992</c:v>
                </c:pt>
                <c:pt idx="3638">
                  <c:v>335.9815799999985</c:v>
                </c:pt>
                <c:pt idx="3639">
                  <c:v>336.5606600000006</c:v>
                </c:pt>
                <c:pt idx="3640">
                  <c:v>337.13974</c:v>
                </c:pt>
                <c:pt idx="3641">
                  <c:v>337.7188199999989</c:v>
                </c:pt>
                <c:pt idx="3642">
                  <c:v>338.2978999999992</c:v>
                </c:pt>
                <c:pt idx="3643">
                  <c:v>338.8769699999992</c:v>
                </c:pt>
                <c:pt idx="3644">
                  <c:v>339.4560499999985</c:v>
                </c:pt>
                <c:pt idx="3645">
                  <c:v>340.0351299999983</c:v>
                </c:pt>
                <c:pt idx="3646">
                  <c:v>340.61421</c:v>
                </c:pt>
                <c:pt idx="3647">
                  <c:v>341.19329</c:v>
                </c:pt>
                <c:pt idx="3648">
                  <c:v>341.7723699999992</c:v>
                </c:pt>
                <c:pt idx="3649">
                  <c:v>342.35145</c:v>
                </c:pt>
                <c:pt idx="3650">
                  <c:v>342.9305299999983</c:v>
                </c:pt>
                <c:pt idx="3651">
                  <c:v>343.50961</c:v>
                </c:pt>
                <c:pt idx="3652">
                  <c:v>344.08868</c:v>
                </c:pt>
                <c:pt idx="3653">
                  <c:v>344.6677600000006</c:v>
                </c:pt>
                <c:pt idx="3654">
                  <c:v>345.24684</c:v>
                </c:pt>
                <c:pt idx="3655">
                  <c:v>345.82592</c:v>
                </c:pt>
                <c:pt idx="3656">
                  <c:v>346.4049999999992</c:v>
                </c:pt>
                <c:pt idx="3657">
                  <c:v>346.98408</c:v>
                </c:pt>
                <c:pt idx="3658">
                  <c:v>347.5631599999988</c:v>
                </c:pt>
                <c:pt idx="3659">
                  <c:v>348.142240000001</c:v>
                </c:pt>
                <c:pt idx="3660">
                  <c:v>348.7213199999976</c:v>
                </c:pt>
                <c:pt idx="3661">
                  <c:v>349.30039</c:v>
                </c:pt>
                <c:pt idx="3662">
                  <c:v>349.8794700000003</c:v>
                </c:pt>
                <c:pt idx="3663">
                  <c:v>350.4585499999985</c:v>
                </c:pt>
                <c:pt idx="3664">
                  <c:v>351.0376299999994</c:v>
                </c:pt>
                <c:pt idx="3665">
                  <c:v>351.6167099999991</c:v>
                </c:pt>
                <c:pt idx="3666">
                  <c:v>352.19579</c:v>
                </c:pt>
                <c:pt idx="3667">
                  <c:v>352.77487</c:v>
                </c:pt>
                <c:pt idx="3668">
                  <c:v>353.35395</c:v>
                </c:pt>
                <c:pt idx="3669">
                  <c:v>353.9330299999983</c:v>
                </c:pt>
                <c:pt idx="3670">
                  <c:v>354.5120999999993</c:v>
                </c:pt>
                <c:pt idx="3671">
                  <c:v>355.0911799999985</c:v>
                </c:pt>
                <c:pt idx="3672">
                  <c:v>355.6702600000006</c:v>
                </c:pt>
                <c:pt idx="3673">
                  <c:v>356.24934</c:v>
                </c:pt>
                <c:pt idx="3674">
                  <c:v>356.8284199999989</c:v>
                </c:pt>
                <c:pt idx="3675">
                  <c:v>357.4074999999992</c:v>
                </c:pt>
                <c:pt idx="3676">
                  <c:v>357.9865799999978</c:v>
                </c:pt>
                <c:pt idx="3677">
                  <c:v>358.5656600000003</c:v>
                </c:pt>
                <c:pt idx="3678">
                  <c:v>359.144740000001</c:v>
                </c:pt>
                <c:pt idx="3679">
                  <c:v>359.7238099999991</c:v>
                </c:pt>
                <c:pt idx="3680">
                  <c:v>360.3028900000006</c:v>
                </c:pt>
                <c:pt idx="3681">
                  <c:v>360.8819699999992</c:v>
                </c:pt>
                <c:pt idx="3682">
                  <c:v>361.4610499999985</c:v>
                </c:pt>
                <c:pt idx="3683">
                  <c:v>362.0401299999993</c:v>
                </c:pt>
                <c:pt idx="3684">
                  <c:v>362.61921</c:v>
                </c:pt>
                <c:pt idx="3685">
                  <c:v>363.19829</c:v>
                </c:pt>
                <c:pt idx="3686">
                  <c:v>363.7773699999992</c:v>
                </c:pt>
                <c:pt idx="3687">
                  <c:v>364.35645</c:v>
                </c:pt>
                <c:pt idx="3688">
                  <c:v>364.9355299999982</c:v>
                </c:pt>
                <c:pt idx="3689">
                  <c:v>365.5146000000003</c:v>
                </c:pt>
                <c:pt idx="3690">
                  <c:v>366.09368</c:v>
                </c:pt>
                <c:pt idx="3691">
                  <c:v>366.6727600000003</c:v>
                </c:pt>
                <c:pt idx="3692">
                  <c:v>367.25184</c:v>
                </c:pt>
                <c:pt idx="3693">
                  <c:v>367.8309199999989</c:v>
                </c:pt>
                <c:pt idx="3694">
                  <c:v>368.4099999999992</c:v>
                </c:pt>
                <c:pt idx="3695">
                  <c:v>368.98908</c:v>
                </c:pt>
                <c:pt idx="3696">
                  <c:v>369.5681599999987</c:v>
                </c:pt>
                <c:pt idx="3697">
                  <c:v>370.1472400000008</c:v>
                </c:pt>
                <c:pt idx="3698">
                  <c:v>370.7263099999981</c:v>
                </c:pt>
                <c:pt idx="3699">
                  <c:v>371.30539</c:v>
                </c:pt>
                <c:pt idx="3700">
                  <c:v>371.88447</c:v>
                </c:pt>
                <c:pt idx="3701">
                  <c:v>372.4635499999985</c:v>
                </c:pt>
                <c:pt idx="3702">
                  <c:v>373.0426300000003</c:v>
                </c:pt>
                <c:pt idx="3703">
                  <c:v>373.6217099999991</c:v>
                </c:pt>
                <c:pt idx="3704">
                  <c:v>374.2007899999996</c:v>
                </c:pt>
                <c:pt idx="3705">
                  <c:v>374.77987</c:v>
                </c:pt>
                <c:pt idx="3706">
                  <c:v>375.35895</c:v>
                </c:pt>
                <c:pt idx="3707">
                  <c:v>375.9380199999976</c:v>
                </c:pt>
                <c:pt idx="3708">
                  <c:v>376.5170999999992</c:v>
                </c:pt>
                <c:pt idx="3709">
                  <c:v>377.0961799999978</c:v>
                </c:pt>
                <c:pt idx="3710">
                  <c:v>377.6752600000003</c:v>
                </c:pt>
                <c:pt idx="3711">
                  <c:v>378.25434</c:v>
                </c:pt>
                <c:pt idx="3712">
                  <c:v>378.8334199999989</c:v>
                </c:pt>
                <c:pt idx="3713">
                  <c:v>379.4124999999992</c:v>
                </c:pt>
                <c:pt idx="3714">
                  <c:v>379.9915799999976</c:v>
                </c:pt>
                <c:pt idx="3715">
                  <c:v>380.5706600000003</c:v>
                </c:pt>
                <c:pt idx="3716">
                  <c:v>381.1497300000003</c:v>
                </c:pt>
                <c:pt idx="3717">
                  <c:v>381.7288099999991</c:v>
                </c:pt>
                <c:pt idx="3718">
                  <c:v>382.3078900000006</c:v>
                </c:pt>
                <c:pt idx="3719">
                  <c:v>382.8869699999992</c:v>
                </c:pt>
                <c:pt idx="3720">
                  <c:v>383.4660499999985</c:v>
                </c:pt>
                <c:pt idx="3721">
                  <c:v>384.0451299999992</c:v>
                </c:pt>
                <c:pt idx="3722">
                  <c:v>384.62421</c:v>
                </c:pt>
                <c:pt idx="3723">
                  <c:v>385.2032899999994</c:v>
                </c:pt>
                <c:pt idx="3724">
                  <c:v>385.7823699999991</c:v>
                </c:pt>
                <c:pt idx="3725">
                  <c:v>386.36144</c:v>
                </c:pt>
                <c:pt idx="3726">
                  <c:v>386.9405199999989</c:v>
                </c:pt>
                <c:pt idx="3727">
                  <c:v>387.5196000000003</c:v>
                </c:pt>
                <c:pt idx="3728">
                  <c:v>388.09868</c:v>
                </c:pt>
                <c:pt idx="3729">
                  <c:v>388.6777600000003</c:v>
                </c:pt>
                <c:pt idx="3730">
                  <c:v>389.25684</c:v>
                </c:pt>
                <c:pt idx="3731">
                  <c:v>389.8359199999989</c:v>
                </c:pt>
                <c:pt idx="3732">
                  <c:v>390.4149999999992</c:v>
                </c:pt>
                <c:pt idx="3733">
                  <c:v>390.99408</c:v>
                </c:pt>
                <c:pt idx="3734">
                  <c:v>391.5731499999985</c:v>
                </c:pt>
                <c:pt idx="3735">
                  <c:v>392.1522300000003</c:v>
                </c:pt>
                <c:pt idx="3736">
                  <c:v>392.7313099999981</c:v>
                </c:pt>
                <c:pt idx="3737">
                  <c:v>393.3103899999996</c:v>
                </c:pt>
                <c:pt idx="3738">
                  <c:v>393.88947</c:v>
                </c:pt>
                <c:pt idx="3739">
                  <c:v>394.4685499999985</c:v>
                </c:pt>
                <c:pt idx="3740">
                  <c:v>395.0476300000003</c:v>
                </c:pt>
                <c:pt idx="3741">
                  <c:v>395.6267099999985</c:v>
                </c:pt>
                <c:pt idx="3742">
                  <c:v>396.2057899999994</c:v>
                </c:pt>
                <c:pt idx="3743">
                  <c:v>396.7848600000003</c:v>
                </c:pt>
                <c:pt idx="3744">
                  <c:v>397.36394</c:v>
                </c:pt>
                <c:pt idx="3745">
                  <c:v>397.9430199999989</c:v>
                </c:pt>
                <c:pt idx="3746">
                  <c:v>398.5220999999992</c:v>
                </c:pt>
                <c:pt idx="3747">
                  <c:v>399.10118</c:v>
                </c:pt>
                <c:pt idx="3748">
                  <c:v>399.6802600000003</c:v>
                </c:pt>
                <c:pt idx="3749">
                  <c:v>400.25934</c:v>
                </c:pt>
                <c:pt idx="3750">
                  <c:v>400.8384199999988</c:v>
                </c:pt>
                <c:pt idx="3751">
                  <c:v>401.4174999999991</c:v>
                </c:pt>
                <c:pt idx="3752">
                  <c:v>401.9965699999981</c:v>
                </c:pt>
                <c:pt idx="3753">
                  <c:v>402.57565</c:v>
                </c:pt>
                <c:pt idx="3754">
                  <c:v>403.1547300000003</c:v>
                </c:pt>
                <c:pt idx="3755">
                  <c:v>403.7338099999988</c:v>
                </c:pt>
                <c:pt idx="3756">
                  <c:v>404.3128900000003</c:v>
                </c:pt>
                <c:pt idx="3757">
                  <c:v>404.8919699999991</c:v>
                </c:pt>
                <c:pt idx="3758">
                  <c:v>405.4710499999985</c:v>
                </c:pt>
                <c:pt idx="3759">
                  <c:v>406.0501299999992</c:v>
                </c:pt>
                <c:pt idx="3760">
                  <c:v>406.62921</c:v>
                </c:pt>
                <c:pt idx="3761">
                  <c:v>407.20828</c:v>
                </c:pt>
                <c:pt idx="3762">
                  <c:v>407.7873599999987</c:v>
                </c:pt>
                <c:pt idx="3763">
                  <c:v>408.36644</c:v>
                </c:pt>
                <c:pt idx="3764">
                  <c:v>408.9455199999989</c:v>
                </c:pt>
                <c:pt idx="3765">
                  <c:v>409.5246</c:v>
                </c:pt>
                <c:pt idx="3766">
                  <c:v>410.1036800000006</c:v>
                </c:pt>
                <c:pt idx="3767">
                  <c:v>410.6827600000003</c:v>
                </c:pt>
                <c:pt idx="3768">
                  <c:v>411.26184</c:v>
                </c:pt>
                <c:pt idx="3769">
                  <c:v>411.8409200000003</c:v>
                </c:pt>
                <c:pt idx="3770">
                  <c:v>412.4199999999991</c:v>
                </c:pt>
                <c:pt idx="3771">
                  <c:v>412.9990699999991</c:v>
                </c:pt>
                <c:pt idx="3772">
                  <c:v>413.5781499999985</c:v>
                </c:pt>
                <c:pt idx="3773">
                  <c:v>414.1572300000003</c:v>
                </c:pt>
                <c:pt idx="3774">
                  <c:v>414.7363099999978</c:v>
                </c:pt>
                <c:pt idx="3775">
                  <c:v>415.3153899999994</c:v>
                </c:pt>
                <c:pt idx="3776">
                  <c:v>415.89447</c:v>
                </c:pt>
                <c:pt idx="3777">
                  <c:v>416.4735499999985</c:v>
                </c:pt>
                <c:pt idx="3778">
                  <c:v>417.05263</c:v>
                </c:pt>
                <c:pt idx="3779">
                  <c:v>417.6317099999985</c:v>
                </c:pt>
                <c:pt idx="3780">
                  <c:v>418.21078</c:v>
                </c:pt>
                <c:pt idx="3781">
                  <c:v>418.7898600000003</c:v>
                </c:pt>
                <c:pt idx="3782">
                  <c:v>419.36894</c:v>
                </c:pt>
                <c:pt idx="3783">
                  <c:v>419.9480199999988</c:v>
                </c:pt>
                <c:pt idx="3784">
                  <c:v>420.5270999999992</c:v>
                </c:pt>
                <c:pt idx="3785">
                  <c:v>421.1061799999989</c:v>
                </c:pt>
                <c:pt idx="3786">
                  <c:v>421.6852600000003</c:v>
                </c:pt>
                <c:pt idx="3787">
                  <c:v>422.26434</c:v>
                </c:pt>
                <c:pt idx="3788">
                  <c:v>422.8434200000003</c:v>
                </c:pt>
                <c:pt idx="3789">
                  <c:v>423.4224899999994</c:v>
                </c:pt>
                <c:pt idx="3790">
                  <c:v>424.0015699999991</c:v>
                </c:pt>
                <c:pt idx="3791">
                  <c:v>424.58065</c:v>
                </c:pt>
                <c:pt idx="3792">
                  <c:v>425.15973</c:v>
                </c:pt>
                <c:pt idx="3793">
                  <c:v>425.7388099999985</c:v>
                </c:pt>
                <c:pt idx="3794">
                  <c:v>426.3178900000003</c:v>
                </c:pt>
                <c:pt idx="3795">
                  <c:v>426.8969699999991</c:v>
                </c:pt>
                <c:pt idx="3796">
                  <c:v>427.4760499999984</c:v>
                </c:pt>
                <c:pt idx="3797">
                  <c:v>428.0551299999992</c:v>
                </c:pt>
                <c:pt idx="3798">
                  <c:v>428.6342</c:v>
                </c:pt>
                <c:pt idx="3799">
                  <c:v>429.21328</c:v>
                </c:pt>
                <c:pt idx="3800">
                  <c:v>429.7923599999988</c:v>
                </c:pt>
                <c:pt idx="3801">
                  <c:v>430.37144</c:v>
                </c:pt>
                <c:pt idx="3802">
                  <c:v>430.9505199999988</c:v>
                </c:pt>
                <c:pt idx="3803">
                  <c:v>431.5296</c:v>
                </c:pt>
                <c:pt idx="3804">
                  <c:v>432.1086800000006</c:v>
                </c:pt>
                <c:pt idx="3805">
                  <c:v>432.6877600000003</c:v>
                </c:pt>
                <c:pt idx="3806">
                  <c:v>433.26684</c:v>
                </c:pt>
                <c:pt idx="3807">
                  <c:v>433.84591</c:v>
                </c:pt>
                <c:pt idx="3808">
                  <c:v>434.4249899999994</c:v>
                </c:pt>
                <c:pt idx="3809">
                  <c:v>435.00407</c:v>
                </c:pt>
                <c:pt idx="3810">
                  <c:v>435.5831499999985</c:v>
                </c:pt>
                <c:pt idx="3811">
                  <c:v>436.16223</c:v>
                </c:pt>
                <c:pt idx="3812">
                  <c:v>436.7413099999985</c:v>
                </c:pt>
                <c:pt idx="3813">
                  <c:v>437.3203899999992</c:v>
                </c:pt>
                <c:pt idx="3814">
                  <c:v>437.89947</c:v>
                </c:pt>
                <c:pt idx="3815">
                  <c:v>438.4785499999983</c:v>
                </c:pt>
                <c:pt idx="3816">
                  <c:v>439.0576200000006</c:v>
                </c:pt>
                <c:pt idx="3817">
                  <c:v>439.6366999999992</c:v>
                </c:pt>
                <c:pt idx="3818">
                  <c:v>440.21578</c:v>
                </c:pt>
                <c:pt idx="3819">
                  <c:v>440.7948600000003</c:v>
                </c:pt>
                <c:pt idx="3820">
                  <c:v>441.37394</c:v>
                </c:pt>
                <c:pt idx="3821">
                  <c:v>441.9530199999988</c:v>
                </c:pt>
                <c:pt idx="3822">
                  <c:v>442.5320999999991</c:v>
                </c:pt>
                <c:pt idx="3823">
                  <c:v>443.1111799999989</c:v>
                </c:pt>
                <c:pt idx="3824">
                  <c:v>443.69026</c:v>
                </c:pt>
                <c:pt idx="3825">
                  <c:v>444.2693299999992</c:v>
                </c:pt>
                <c:pt idx="3826">
                  <c:v>444.84841</c:v>
                </c:pt>
                <c:pt idx="3827">
                  <c:v>445.4274899999994</c:v>
                </c:pt>
                <c:pt idx="3828">
                  <c:v>446.0065699999991</c:v>
                </c:pt>
                <c:pt idx="3829">
                  <c:v>446.58565</c:v>
                </c:pt>
                <c:pt idx="3830">
                  <c:v>447.16473</c:v>
                </c:pt>
                <c:pt idx="3831">
                  <c:v>447.74381</c:v>
                </c:pt>
                <c:pt idx="3832">
                  <c:v>448.3228900000003</c:v>
                </c:pt>
                <c:pt idx="3833">
                  <c:v>448.9019699999988</c:v>
                </c:pt>
                <c:pt idx="3834">
                  <c:v>449.4810399999985</c:v>
                </c:pt>
                <c:pt idx="3835">
                  <c:v>450.0601199999988</c:v>
                </c:pt>
                <c:pt idx="3836">
                  <c:v>450.6392</c:v>
                </c:pt>
                <c:pt idx="3837">
                  <c:v>451.2182799999989</c:v>
                </c:pt>
                <c:pt idx="3838">
                  <c:v>451.7973599999988</c:v>
                </c:pt>
                <c:pt idx="3839">
                  <c:v>452.37644</c:v>
                </c:pt>
                <c:pt idx="3840">
                  <c:v>452.9555199999987</c:v>
                </c:pt>
                <c:pt idx="3841">
                  <c:v>453.5346</c:v>
                </c:pt>
                <c:pt idx="3842">
                  <c:v>454.1136800000006</c:v>
                </c:pt>
                <c:pt idx="3843">
                  <c:v>454.69276</c:v>
                </c:pt>
                <c:pt idx="3844">
                  <c:v>455.2718299999992</c:v>
                </c:pt>
                <c:pt idx="3845">
                  <c:v>455.85091</c:v>
                </c:pt>
                <c:pt idx="3846">
                  <c:v>456.4299899999992</c:v>
                </c:pt>
                <c:pt idx="3847">
                  <c:v>457.00907</c:v>
                </c:pt>
                <c:pt idx="3848">
                  <c:v>457.5881499999983</c:v>
                </c:pt>
                <c:pt idx="3849">
                  <c:v>458.16723</c:v>
                </c:pt>
                <c:pt idx="3850">
                  <c:v>458.7463099999985</c:v>
                </c:pt>
                <c:pt idx="3851">
                  <c:v>459.3253899999992</c:v>
                </c:pt>
                <c:pt idx="3852">
                  <c:v>459.90447</c:v>
                </c:pt>
                <c:pt idx="3853">
                  <c:v>460.4835399999979</c:v>
                </c:pt>
                <c:pt idx="3854">
                  <c:v>461.0626200000003</c:v>
                </c:pt>
                <c:pt idx="3855">
                  <c:v>461.6417</c:v>
                </c:pt>
                <c:pt idx="3856">
                  <c:v>462.2207799999989</c:v>
                </c:pt>
                <c:pt idx="3857">
                  <c:v>462.79986</c:v>
                </c:pt>
                <c:pt idx="3858">
                  <c:v>463.37894</c:v>
                </c:pt>
                <c:pt idx="3859">
                  <c:v>463.9580199999988</c:v>
                </c:pt>
                <c:pt idx="3860">
                  <c:v>464.5370999999991</c:v>
                </c:pt>
                <c:pt idx="3861">
                  <c:v>465.1161799999988</c:v>
                </c:pt>
                <c:pt idx="3862">
                  <c:v>465.69525</c:v>
                </c:pt>
                <c:pt idx="3863">
                  <c:v>466.2743299999992</c:v>
                </c:pt>
                <c:pt idx="3864">
                  <c:v>466.85341</c:v>
                </c:pt>
                <c:pt idx="3865">
                  <c:v>467.4324899999992</c:v>
                </c:pt>
                <c:pt idx="3866">
                  <c:v>468.0115699999988</c:v>
                </c:pt>
                <c:pt idx="3867">
                  <c:v>468.5906499999994</c:v>
                </c:pt>
                <c:pt idx="3868">
                  <c:v>469.16973</c:v>
                </c:pt>
                <c:pt idx="3869">
                  <c:v>469.74881</c:v>
                </c:pt>
                <c:pt idx="3870">
                  <c:v>470.32789</c:v>
                </c:pt>
                <c:pt idx="3871">
                  <c:v>470.9069599999988</c:v>
                </c:pt>
                <c:pt idx="3872">
                  <c:v>471.4860399999978</c:v>
                </c:pt>
                <c:pt idx="3873">
                  <c:v>472.0651199999987</c:v>
                </c:pt>
                <c:pt idx="3874">
                  <c:v>472.644200000001</c:v>
                </c:pt>
                <c:pt idx="3875">
                  <c:v>473.2232799999989</c:v>
                </c:pt>
                <c:pt idx="3876">
                  <c:v>473.80236</c:v>
                </c:pt>
                <c:pt idx="3877">
                  <c:v>474.38144</c:v>
                </c:pt>
                <c:pt idx="3878">
                  <c:v>474.9605199999988</c:v>
                </c:pt>
                <c:pt idx="3879">
                  <c:v>475.5396</c:v>
                </c:pt>
                <c:pt idx="3880">
                  <c:v>476.11867</c:v>
                </c:pt>
                <c:pt idx="3881">
                  <c:v>476.6977499999996</c:v>
                </c:pt>
                <c:pt idx="3882">
                  <c:v>477.2768299999991</c:v>
                </c:pt>
                <c:pt idx="3883">
                  <c:v>477.85591</c:v>
                </c:pt>
                <c:pt idx="3884">
                  <c:v>478.4349899999992</c:v>
                </c:pt>
                <c:pt idx="3885">
                  <c:v>479.01407</c:v>
                </c:pt>
                <c:pt idx="3886">
                  <c:v>479.5931499999983</c:v>
                </c:pt>
                <c:pt idx="3887">
                  <c:v>480.17223</c:v>
                </c:pt>
                <c:pt idx="3888">
                  <c:v>480.7513099999985</c:v>
                </c:pt>
                <c:pt idx="3889">
                  <c:v>481.3303799999989</c:v>
                </c:pt>
                <c:pt idx="3890">
                  <c:v>481.90946</c:v>
                </c:pt>
                <c:pt idx="3891">
                  <c:v>482.4885399999976</c:v>
                </c:pt>
                <c:pt idx="3892">
                  <c:v>483.0676200000003</c:v>
                </c:pt>
                <c:pt idx="3893">
                  <c:v>483.6467</c:v>
                </c:pt>
                <c:pt idx="3894">
                  <c:v>484.2257799999988</c:v>
                </c:pt>
                <c:pt idx="3895">
                  <c:v>484.804860000001</c:v>
                </c:pt>
                <c:pt idx="3896">
                  <c:v>485.38394</c:v>
                </c:pt>
                <c:pt idx="3897">
                  <c:v>485.9630199999988</c:v>
                </c:pt>
                <c:pt idx="3898">
                  <c:v>486.5420900000003</c:v>
                </c:pt>
                <c:pt idx="3899">
                  <c:v>487.1211699999988</c:v>
                </c:pt>
                <c:pt idx="3900">
                  <c:v>487.7002499999994</c:v>
                </c:pt>
                <c:pt idx="3901">
                  <c:v>488.2793299999991</c:v>
                </c:pt>
                <c:pt idx="3902">
                  <c:v>488.85841</c:v>
                </c:pt>
                <c:pt idx="3903">
                  <c:v>489.4374899999992</c:v>
                </c:pt>
                <c:pt idx="3904">
                  <c:v>490.0165699999985</c:v>
                </c:pt>
                <c:pt idx="3905">
                  <c:v>490.5956499999994</c:v>
                </c:pt>
                <c:pt idx="3906">
                  <c:v>491.17473</c:v>
                </c:pt>
                <c:pt idx="3907">
                  <c:v>491.7538</c:v>
                </c:pt>
                <c:pt idx="3908">
                  <c:v>492.3328800000006</c:v>
                </c:pt>
                <c:pt idx="3909">
                  <c:v>492.9119599999985</c:v>
                </c:pt>
                <c:pt idx="3910">
                  <c:v>493.4910399999976</c:v>
                </c:pt>
                <c:pt idx="3911">
                  <c:v>494.0701199999988</c:v>
                </c:pt>
                <c:pt idx="3912">
                  <c:v>494.6492000000008</c:v>
                </c:pt>
                <c:pt idx="3913">
                  <c:v>495.2282799999988</c:v>
                </c:pt>
                <c:pt idx="3914">
                  <c:v>495.80736</c:v>
                </c:pt>
                <c:pt idx="3915">
                  <c:v>496.3864399999989</c:v>
                </c:pt>
                <c:pt idx="3916">
                  <c:v>496.9655199999988</c:v>
                </c:pt>
                <c:pt idx="3917">
                  <c:v>497.5445900000003</c:v>
                </c:pt>
                <c:pt idx="3918">
                  <c:v>498.12367</c:v>
                </c:pt>
                <c:pt idx="3919">
                  <c:v>498.7027499999994</c:v>
                </c:pt>
                <c:pt idx="3920">
                  <c:v>499.2818299999991</c:v>
                </c:pt>
                <c:pt idx="3921">
                  <c:v>499.86091</c:v>
                </c:pt>
                <c:pt idx="3922">
                  <c:v>500.4399899999992</c:v>
                </c:pt>
                <c:pt idx="3923">
                  <c:v>501.01907</c:v>
                </c:pt>
                <c:pt idx="3924">
                  <c:v>501.5981499999983</c:v>
                </c:pt>
                <c:pt idx="3925">
                  <c:v>502.17723</c:v>
                </c:pt>
                <c:pt idx="3926">
                  <c:v>502.7562999999991</c:v>
                </c:pt>
                <c:pt idx="3927">
                  <c:v>503.3353799999988</c:v>
                </c:pt>
                <c:pt idx="3928">
                  <c:v>503.91446</c:v>
                </c:pt>
                <c:pt idx="3929">
                  <c:v>504.4935399999976</c:v>
                </c:pt>
                <c:pt idx="3930">
                  <c:v>505.0726200000003</c:v>
                </c:pt>
                <c:pt idx="3931">
                  <c:v>505.6517</c:v>
                </c:pt>
                <c:pt idx="3932">
                  <c:v>506.2307799999988</c:v>
                </c:pt>
                <c:pt idx="3933">
                  <c:v>506.809860000001</c:v>
                </c:pt>
                <c:pt idx="3934">
                  <c:v>507.3889399999989</c:v>
                </c:pt>
                <c:pt idx="3935">
                  <c:v>507.9680099999985</c:v>
                </c:pt>
                <c:pt idx="3936">
                  <c:v>508.5470900000003</c:v>
                </c:pt>
                <c:pt idx="3937">
                  <c:v>509.1261699999985</c:v>
                </c:pt>
                <c:pt idx="3938">
                  <c:v>509.7052499999994</c:v>
                </c:pt>
                <c:pt idx="3939">
                  <c:v>510.2843299999991</c:v>
                </c:pt>
                <c:pt idx="3940">
                  <c:v>510.86341</c:v>
                </c:pt>
                <c:pt idx="3941">
                  <c:v>511.44249</c:v>
                </c:pt>
                <c:pt idx="3942">
                  <c:v>512.02157</c:v>
                </c:pt>
                <c:pt idx="3943">
                  <c:v>512.60065</c:v>
                </c:pt>
                <c:pt idx="3944">
                  <c:v>513.1797200000005</c:v>
                </c:pt>
                <c:pt idx="3945">
                  <c:v>513.7588000000005</c:v>
                </c:pt>
                <c:pt idx="3946">
                  <c:v>514.3378799999994</c:v>
                </c:pt>
                <c:pt idx="3947">
                  <c:v>514.9169599999979</c:v>
                </c:pt>
                <c:pt idx="3948">
                  <c:v>515.49604</c:v>
                </c:pt>
                <c:pt idx="3949">
                  <c:v>516.07512</c:v>
                </c:pt>
                <c:pt idx="3950">
                  <c:v>516.6541999999994</c:v>
                </c:pt>
                <c:pt idx="3951">
                  <c:v>517.23328</c:v>
                </c:pt>
                <c:pt idx="3952">
                  <c:v>517.8123599999977</c:v>
                </c:pt>
                <c:pt idx="3953">
                  <c:v>518.39143</c:v>
                </c:pt>
                <c:pt idx="3954">
                  <c:v>518.97051</c:v>
                </c:pt>
                <c:pt idx="3955">
                  <c:v>519.54959</c:v>
                </c:pt>
                <c:pt idx="3956">
                  <c:v>520.1286700000005</c:v>
                </c:pt>
                <c:pt idx="3957">
                  <c:v>520.70775</c:v>
                </c:pt>
                <c:pt idx="3958">
                  <c:v>521.2868300000017</c:v>
                </c:pt>
                <c:pt idx="3959">
                  <c:v>521.8659099999974</c:v>
                </c:pt>
                <c:pt idx="3960">
                  <c:v>522.44499</c:v>
                </c:pt>
                <c:pt idx="3961">
                  <c:v>523.02407</c:v>
                </c:pt>
                <c:pt idx="3962">
                  <c:v>523.60314</c:v>
                </c:pt>
                <c:pt idx="3963">
                  <c:v>524.1822199999979</c:v>
                </c:pt>
                <c:pt idx="3964">
                  <c:v>524.7613</c:v>
                </c:pt>
                <c:pt idx="3965">
                  <c:v>525.34038</c:v>
                </c:pt>
                <c:pt idx="3966">
                  <c:v>525.91946</c:v>
                </c:pt>
                <c:pt idx="3967">
                  <c:v>526.49854</c:v>
                </c:pt>
                <c:pt idx="3968">
                  <c:v>527.0776199999979</c:v>
                </c:pt>
                <c:pt idx="3969">
                  <c:v>527.6567</c:v>
                </c:pt>
                <c:pt idx="3970">
                  <c:v>528.2357800000005</c:v>
                </c:pt>
                <c:pt idx="3971">
                  <c:v>528.81485</c:v>
                </c:pt>
                <c:pt idx="3972">
                  <c:v>529.3939300000005</c:v>
                </c:pt>
                <c:pt idx="3973">
                  <c:v>529.97301</c:v>
                </c:pt>
                <c:pt idx="3974">
                  <c:v>530.5520899999979</c:v>
                </c:pt>
                <c:pt idx="3975">
                  <c:v>531.13117</c:v>
                </c:pt>
                <c:pt idx="3976">
                  <c:v>531.71025</c:v>
                </c:pt>
                <c:pt idx="3977">
                  <c:v>532.2893300000024</c:v>
                </c:pt>
                <c:pt idx="3978">
                  <c:v>532.8684099999994</c:v>
                </c:pt>
                <c:pt idx="3979">
                  <c:v>533.4474899999979</c:v>
                </c:pt>
                <c:pt idx="3980">
                  <c:v>534.0265599999979</c:v>
                </c:pt>
                <c:pt idx="3981">
                  <c:v>534.60564</c:v>
                </c:pt>
                <c:pt idx="3982">
                  <c:v>535.1847200000005</c:v>
                </c:pt>
                <c:pt idx="3983">
                  <c:v>535.7638000000005</c:v>
                </c:pt>
                <c:pt idx="3984">
                  <c:v>536.3428799999979</c:v>
                </c:pt>
                <c:pt idx="3985">
                  <c:v>536.9219599999977</c:v>
                </c:pt>
                <c:pt idx="3986">
                  <c:v>537.50104</c:v>
                </c:pt>
                <c:pt idx="3987">
                  <c:v>538.08012</c:v>
                </c:pt>
                <c:pt idx="3988">
                  <c:v>538.6592000000001</c:v>
                </c:pt>
                <c:pt idx="3989">
                  <c:v>539.2382700000005</c:v>
                </c:pt>
                <c:pt idx="3990">
                  <c:v>539.8173499999979</c:v>
                </c:pt>
                <c:pt idx="3991">
                  <c:v>540.39643</c:v>
                </c:pt>
                <c:pt idx="3992">
                  <c:v>540.97551</c:v>
                </c:pt>
                <c:pt idx="3993">
                  <c:v>541.55459</c:v>
                </c:pt>
                <c:pt idx="3994">
                  <c:v>542.13367</c:v>
                </c:pt>
                <c:pt idx="3995">
                  <c:v>542.71275</c:v>
                </c:pt>
                <c:pt idx="3996">
                  <c:v>543.2918300000017</c:v>
                </c:pt>
                <c:pt idx="3997">
                  <c:v>543.87091</c:v>
                </c:pt>
                <c:pt idx="3998">
                  <c:v>544.44999</c:v>
                </c:pt>
                <c:pt idx="3999">
                  <c:v>545.02906</c:v>
                </c:pt>
                <c:pt idx="4000">
                  <c:v>545.60814</c:v>
                </c:pt>
                <c:pt idx="4001">
                  <c:v>546.1872199999979</c:v>
                </c:pt>
                <c:pt idx="4002">
                  <c:v>546.7663</c:v>
                </c:pt>
                <c:pt idx="4003">
                  <c:v>547.34538</c:v>
                </c:pt>
                <c:pt idx="4004">
                  <c:v>547.9244599999994</c:v>
                </c:pt>
                <c:pt idx="4005">
                  <c:v>548.50354</c:v>
                </c:pt>
                <c:pt idx="4006">
                  <c:v>549.0826199999979</c:v>
                </c:pt>
                <c:pt idx="4007">
                  <c:v>549.6617</c:v>
                </c:pt>
                <c:pt idx="4008">
                  <c:v>550.2407700000017</c:v>
                </c:pt>
                <c:pt idx="4009">
                  <c:v>550.81985</c:v>
                </c:pt>
                <c:pt idx="4010">
                  <c:v>551.3989300000005</c:v>
                </c:pt>
                <c:pt idx="4011">
                  <c:v>551.97801</c:v>
                </c:pt>
                <c:pt idx="4012">
                  <c:v>552.5570899999979</c:v>
                </c:pt>
                <c:pt idx="4013">
                  <c:v>553.1361699999981</c:v>
                </c:pt>
                <c:pt idx="4014">
                  <c:v>553.71525</c:v>
                </c:pt>
                <c:pt idx="4015">
                  <c:v>554.2943300000024</c:v>
                </c:pt>
                <c:pt idx="4016">
                  <c:v>554.87341</c:v>
                </c:pt>
                <c:pt idx="4017">
                  <c:v>555.4524799999979</c:v>
                </c:pt>
                <c:pt idx="4018">
                  <c:v>556.0315599999977</c:v>
                </c:pt>
                <c:pt idx="4019">
                  <c:v>556.61064</c:v>
                </c:pt>
                <c:pt idx="4020">
                  <c:v>557.1897200000005</c:v>
                </c:pt>
                <c:pt idx="4021">
                  <c:v>557.7688000000005</c:v>
                </c:pt>
                <c:pt idx="4022">
                  <c:v>558.3478799999979</c:v>
                </c:pt>
                <c:pt idx="4023">
                  <c:v>558.9269599999976</c:v>
                </c:pt>
                <c:pt idx="4024">
                  <c:v>559.50604</c:v>
                </c:pt>
                <c:pt idx="4025">
                  <c:v>560.08512</c:v>
                </c:pt>
                <c:pt idx="4026">
                  <c:v>560.66419</c:v>
                </c:pt>
                <c:pt idx="4027">
                  <c:v>561.24327</c:v>
                </c:pt>
                <c:pt idx="4028">
                  <c:v>561.8223499999979</c:v>
                </c:pt>
                <c:pt idx="4029">
                  <c:v>562.40143</c:v>
                </c:pt>
                <c:pt idx="4030">
                  <c:v>562.98051</c:v>
                </c:pt>
                <c:pt idx="4031">
                  <c:v>563.55959</c:v>
                </c:pt>
                <c:pt idx="4032">
                  <c:v>564.13867</c:v>
                </c:pt>
                <c:pt idx="4033">
                  <c:v>564.71775</c:v>
                </c:pt>
                <c:pt idx="4034">
                  <c:v>565.2968300000017</c:v>
                </c:pt>
                <c:pt idx="4035">
                  <c:v>565.8759</c:v>
                </c:pt>
                <c:pt idx="4036">
                  <c:v>566.45498</c:v>
                </c:pt>
                <c:pt idx="4037">
                  <c:v>567.0340599999994</c:v>
                </c:pt>
                <c:pt idx="4038">
                  <c:v>567.61314</c:v>
                </c:pt>
                <c:pt idx="4039">
                  <c:v>568.1922199999979</c:v>
                </c:pt>
                <c:pt idx="4040">
                  <c:v>568.7713000000017</c:v>
                </c:pt>
                <c:pt idx="4041">
                  <c:v>569.35038</c:v>
                </c:pt>
                <c:pt idx="4042">
                  <c:v>569.9294599999994</c:v>
                </c:pt>
                <c:pt idx="4043">
                  <c:v>570.50854</c:v>
                </c:pt>
                <c:pt idx="4044">
                  <c:v>571.0876099999994</c:v>
                </c:pt>
                <c:pt idx="4045">
                  <c:v>571.6666899999979</c:v>
                </c:pt>
                <c:pt idx="4046">
                  <c:v>572.2457700000016</c:v>
                </c:pt>
                <c:pt idx="4047">
                  <c:v>572.82485</c:v>
                </c:pt>
                <c:pt idx="4048">
                  <c:v>573.4039299999994</c:v>
                </c:pt>
                <c:pt idx="4049">
                  <c:v>573.98301</c:v>
                </c:pt>
                <c:pt idx="4050">
                  <c:v>574.5620899999977</c:v>
                </c:pt>
                <c:pt idx="4051">
                  <c:v>575.1411699999981</c:v>
                </c:pt>
                <c:pt idx="4052">
                  <c:v>575.72025</c:v>
                </c:pt>
                <c:pt idx="4053">
                  <c:v>576.2993200000005</c:v>
                </c:pt>
                <c:pt idx="4054">
                  <c:v>576.8784000000005</c:v>
                </c:pt>
                <c:pt idx="4055">
                  <c:v>577.4574799999979</c:v>
                </c:pt>
                <c:pt idx="4056">
                  <c:v>578.0365599999976</c:v>
                </c:pt>
                <c:pt idx="4057">
                  <c:v>578.61564</c:v>
                </c:pt>
                <c:pt idx="4058">
                  <c:v>579.1947200000005</c:v>
                </c:pt>
                <c:pt idx="4059">
                  <c:v>579.7738000000024</c:v>
                </c:pt>
                <c:pt idx="4060">
                  <c:v>580.3528799999979</c:v>
                </c:pt>
                <c:pt idx="4061">
                  <c:v>580.9319599999974</c:v>
                </c:pt>
                <c:pt idx="4062">
                  <c:v>581.51103</c:v>
                </c:pt>
                <c:pt idx="4063">
                  <c:v>582.09011</c:v>
                </c:pt>
                <c:pt idx="4064">
                  <c:v>582.66919</c:v>
                </c:pt>
                <c:pt idx="4065">
                  <c:v>583.24827</c:v>
                </c:pt>
                <c:pt idx="4066">
                  <c:v>583.8273499999979</c:v>
                </c:pt>
                <c:pt idx="4067">
                  <c:v>584.40643</c:v>
                </c:pt>
                <c:pt idx="4068">
                  <c:v>584.98551</c:v>
                </c:pt>
                <c:pt idx="4069">
                  <c:v>585.5645899999994</c:v>
                </c:pt>
                <c:pt idx="4070">
                  <c:v>586.14367</c:v>
                </c:pt>
                <c:pt idx="4071">
                  <c:v>586.72275</c:v>
                </c:pt>
                <c:pt idx="4072">
                  <c:v>587.3018199999979</c:v>
                </c:pt>
                <c:pt idx="4073">
                  <c:v>587.8809</c:v>
                </c:pt>
                <c:pt idx="4074">
                  <c:v>588.45998</c:v>
                </c:pt>
                <c:pt idx="4075">
                  <c:v>589.0390599999994</c:v>
                </c:pt>
                <c:pt idx="4076">
                  <c:v>589.61814</c:v>
                </c:pt>
                <c:pt idx="4077">
                  <c:v>590.1972199999979</c:v>
                </c:pt>
                <c:pt idx="4078">
                  <c:v>590.7763000000016</c:v>
                </c:pt>
                <c:pt idx="4079">
                  <c:v>591.35538</c:v>
                </c:pt>
                <c:pt idx="4080">
                  <c:v>591.9344599999994</c:v>
                </c:pt>
                <c:pt idx="4081">
                  <c:v>592.5135299999994</c:v>
                </c:pt>
                <c:pt idx="4082">
                  <c:v>593.0926099999979</c:v>
                </c:pt>
                <c:pt idx="4083">
                  <c:v>593.67169</c:v>
                </c:pt>
                <c:pt idx="4084">
                  <c:v>594.2507700000012</c:v>
                </c:pt>
                <c:pt idx="4085">
                  <c:v>594.82985</c:v>
                </c:pt>
                <c:pt idx="4086">
                  <c:v>595.40893</c:v>
                </c:pt>
                <c:pt idx="4087">
                  <c:v>595.98801</c:v>
                </c:pt>
                <c:pt idx="4088">
                  <c:v>596.5670899999976</c:v>
                </c:pt>
                <c:pt idx="4089">
                  <c:v>597.1461699999981</c:v>
                </c:pt>
                <c:pt idx="4090">
                  <c:v>597.72524</c:v>
                </c:pt>
                <c:pt idx="4091">
                  <c:v>598.30432</c:v>
                </c:pt>
                <c:pt idx="4092">
                  <c:v>598.8834</c:v>
                </c:pt>
                <c:pt idx="4093">
                  <c:v>599.4624799999979</c:v>
                </c:pt>
                <c:pt idx="4094">
                  <c:v>600.0415599999974</c:v>
                </c:pt>
                <c:pt idx="4095">
                  <c:v>600.62064</c:v>
                </c:pt>
                <c:pt idx="4096">
                  <c:v>601.1997200000005</c:v>
                </c:pt>
                <c:pt idx="4097">
                  <c:v>601.7788000000024</c:v>
                </c:pt>
                <c:pt idx="4098">
                  <c:v>602.3578799999979</c:v>
                </c:pt>
                <c:pt idx="4099">
                  <c:v>602.9369499999979</c:v>
                </c:pt>
                <c:pt idx="4100">
                  <c:v>603.51603</c:v>
                </c:pt>
                <c:pt idx="4101">
                  <c:v>604.09511</c:v>
                </c:pt>
                <c:pt idx="4102">
                  <c:v>604.6741900000005</c:v>
                </c:pt>
                <c:pt idx="4103">
                  <c:v>605.25327</c:v>
                </c:pt>
                <c:pt idx="4104">
                  <c:v>605.8323499999979</c:v>
                </c:pt>
                <c:pt idx="4105">
                  <c:v>606.41143</c:v>
                </c:pt>
                <c:pt idx="4106">
                  <c:v>606.99051</c:v>
                </c:pt>
                <c:pt idx="4107">
                  <c:v>607.5695899999994</c:v>
                </c:pt>
                <c:pt idx="4108">
                  <c:v>608.1486599999994</c:v>
                </c:pt>
                <c:pt idx="4109">
                  <c:v>608.72774</c:v>
                </c:pt>
                <c:pt idx="4110">
                  <c:v>609.3068199999979</c:v>
                </c:pt>
                <c:pt idx="4111">
                  <c:v>609.8859</c:v>
                </c:pt>
                <c:pt idx="4112">
                  <c:v>610.46498</c:v>
                </c:pt>
                <c:pt idx="4113">
                  <c:v>611.0440599999994</c:v>
                </c:pt>
                <c:pt idx="4114">
                  <c:v>611.62314</c:v>
                </c:pt>
                <c:pt idx="4115">
                  <c:v>612.2022199999977</c:v>
                </c:pt>
                <c:pt idx="4116">
                  <c:v>612.7813000000012</c:v>
                </c:pt>
                <c:pt idx="4117">
                  <c:v>613.3603699999981</c:v>
                </c:pt>
                <c:pt idx="4118">
                  <c:v>613.93945</c:v>
                </c:pt>
                <c:pt idx="4119">
                  <c:v>614.5185300000005</c:v>
                </c:pt>
                <c:pt idx="4120">
                  <c:v>615.0976099999979</c:v>
                </c:pt>
                <c:pt idx="4121">
                  <c:v>615.67669</c:v>
                </c:pt>
                <c:pt idx="4122">
                  <c:v>616.2557700000005</c:v>
                </c:pt>
                <c:pt idx="4123">
                  <c:v>616.83485</c:v>
                </c:pt>
                <c:pt idx="4124">
                  <c:v>617.41393</c:v>
                </c:pt>
                <c:pt idx="4125">
                  <c:v>617.99301</c:v>
                </c:pt>
                <c:pt idx="4126">
                  <c:v>618.57208</c:v>
                </c:pt>
                <c:pt idx="4127">
                  <c:v>619.1511599999974</c:v>
                </c:pt>
                <c:pt idx="4128">
                  <c:v>619.73024</c:v>
                </c:pt>
                <c:pt idx="4129">
                  <c:v>620.30932</c:v>
                </c:pt>
                <c:pt idx="4130">
                  <c:v>620.8884</c:v>
                </c:pt>
                <c:pt idx="4131">
                  <c:v>621.4674799999979</c:v>
                </c:pt>
                <c:pt idx="4132">
                  <c:v>622.0465599999974</c:v>
                </c:pt>
                <c:pt idx="4133">
                  <c:v>622.62564</c:v>
                </c:pt>
                <c:pt idx="4134">
                  <c:v>623.2047200000005</c:v>
                </c:pt>
                <c:pt idx="4135">
                  <c:v>623.7837900000024</c:v>
                </c:pt>
                <c:pt idx="4136">
                  <c:v>624.3628699999963</c:v>
                </c:pt>
                <c:pt idx="4137">
                  <c:v>624.9419499999979</c:v>
                </c:pt>
                <c:pt idx="4138">
                  <c:v>625.52103</c:v>
                </c:pt>
                <c:pt idx="4139">
                  <c:v>626.10011</c:v>
                </c:pt>
                <c:pt idx="4140">
                  <c:v>626.6791900000005</c:v>
                </c:pt>
                <c:pt idx="4141">
                  <c:v>627.25827</c:v>
                </c:pt>
                <c:pt idx="4142">
                  <c:v>627.8373499999977</c:v>
                </c:pt>
                <c:pt idx="4143">
                  <c:v>628.4164299999981</c:v>
                </c:pt>
                <c:pt idx="4144">
                  <c:v>628.99551</c:v>
                </c:pt>
                <c:pt idx="4145">
                  <c:v>629.5745800000005</c:v>
                </c:pt>
                <c:pt idx="4146">
                  <c:v>630.1536599999994</c:v>
                </c:pt>
                <c:pt idx="4147">
                  <c:v>630.73274</c:v>
                </c:pt>
                <c:pt idx="4148">
                  <c:v>631.3118199999977</c:v>
                </c:pt>
                <c:pt idx="4149">
                  <c:v>631.8909</c:v>
                </c:pt>
                <c:pt idx="4150">
                  <c:v>632.46998</c:v>
                </c:pt>
                <c:pt idx="4151">
                  <c:v>633.0490599999994</c:v>
                </c:pt>
                <c:pt idx="4152">
                  <c:v>633.62814</c:v>
                </c:pt>
                <c:pt idx="4153">
                  <c:v>634.2072199999976</c:v>
                </c:pt>
                <c:pt idx="4154">
                  <c:v>634.78629</c:v>
                </c:pt>
                <c:pt idx="4155">
                  <c:v>635.3653699999981</c:v>
                </c:pt>
                <c:pt idx="4156">
                  <c:v>635.94445</c:v>
                </c:pt>
                <c:pt idx="4157">
                  <c:v>636.52353</c:v>
                </c:pt>
                <c:pt idx="4158">
                  <c:v>637.1026099999979</c:v>
                </c:pt>
                <c:pt idx="4159">
                  <c:v>637.68169</c:v>
                </c:pt>
                <c:pt idx="4160">
                  <c:v>638.2607700000005</c:v>
                </c:pt>
                <c:pt idx="4161">
                  <c:v>638.83985</c:v>
                </c:pt>
                <c:pt idx="4162">
                  <c:v>639.41893</c:v>
                </c:pt>
                <c:pt idx="4163">
                  <c:v>639.998</c:v>
                </c:pt>
                <c:pt idx="4164">
                  <c:v>640.57708</c:v>
                </c:pt>
                <c:pt idx="4165">
                  <c:v>641.1561599999974</c:v>
                </c:pt>
                <c:pt idx="4166">
                  <c:v>641.73524</c:v>
                </c:pt>
                <c:pt idx="4167">
                  <c:v>642.3143199999994</c:v>
                </c:pt>
                <c:pt idx="4168">
                  <c:v>642.8934</c:v>
                </c:pt>
                <c:pt idx="4169">
                  <c:v>643.47248</c:v>
                </c:pt>
                <c:pt idx="4170">
                  <c:v>644.0515599999974</c:v>
                </c:pt>
                <c:pt idx="4171">
                  <c:v>644.63064</c:v>
                </c:pt>
                <c:pt idx="4172">
                  <c:v>645.2097100000005</c:v>
                </c:pt>
                <c:pt idx="4173">
                  <c:v>645.7887900000024</c:v>
                </c:pt>
                <c:pt idx="4174">
                  <c:v>646.3678699999963</c:v>
                </c:pt>
                <c:pt idx="4175">
                  <c:v>646.9469499999979</c:v>
                </c:pt>
                <c:pt idx="4176">
                  <c:v>647.5260299999981</c:v>
                </c:pt>
                <c:pt idx="4177">
                  <c:v>648.10511</c:v>
                </c:pt>
                <c:pt idx="4178">
                  <c:v>648.6841900000005</c:v>
                </c:pt>
                <c:pt idx="4179">
                  <c:v>649.26327</c:v>
                </c:pt>
                <c:pt idx="4180">
                  <c:v>649.8423499999977</c:v>
                </c:pt>
                <c:pt idx="4181">
                  <c:v>650.4214199999977</c:v>
                </c:pt>
                <c:pt idx="4182">
                  <c:v>651.0005</c:v>
                </c:pt>
                <c:pt idx="4183">
                  <c:v>651.5795800000005</c:v>
                </c:pt>
                <c:pt idx="4184">
                  <c:v>652.1586599999994</c:v>
                </c:pt>
                <c:pt idx="4185">
                  <c:v>652.73774</c:v>
                </c:pt>
                <c:pt idx="4186">
                  <c:v>653.3168199999976</c:v>
                </c:pt>
                <c:pt idx="4187">
                  <c:v>653.8959</c:v>
                </c:pt>
                <c:pt idx="4188">
                  <c:v>654.4749800000005</c:v>
                </c:pt>
                <c:pt idx="4189">
                  <c:v>655.0540599999994</c:v>
                </c:pt>
                <c:pt idx="4190">
                  <c:v>655.63313</c:v>
                </c:pt>
                <c:pt idx="4191">
                  <c:v>656.2122099999979</c:v>
                </c:pt>
                <c:pt idx="4192">
                  <c:v>656.79129</c:v>
                </c:pt>
                <c:pt idx="4193">
                  <c:v>657.3703700000005</c:v>
                </c:pt>
                <c:pt idx="4194">
                  <c:v>657.94945</c:v>
                </c:pt>
                <c:pt idx="4195">
                  <c:v>658.52853</c:v>
                </c:pt>
                <c:pt idx="4196">
                  <c:v>659.1076099999979</c:v>
                </c:pt>
                <c:pt idx="4197">
                  <c:v>659.68669</c:v>
                </c:pt>
                <c:pt idx="4198">
                  <c:v>660.2657700000005</c:v>
                </c:pt>
                <c:pt idx="4199">
                  <c:v>660.84484</c:v>
                </c:pt>
                <c:pt idx="4200">
                  <c:v>661.4239199999994</c:v>
                </c:pt>
                <c:pt idx="4201">
                  <c:v>662.003</c:v>
                </c:pt>
                <c:pt idx="4202">
                  <c:v>662.58208</c:v>
                </c:pt>
                <c:pt idx="4203">
                  <c:v>663.1611599999974</c:v>
                </c:pt>
                <c:pt idx="4204">
                  <c:v>663.74024</c:v>
                </c:pt>
                <c:pt idx="4205">
                  <c:v>664.3193199999994</c:v>
                </c:pt>
                <c:pt idx="4206">
                  <c:v>664.8984</c:v>
                </c:pt>
                <c:pt idx="4207">
                  <c:v>665.47748</c:v>
                </c:pt>
                <c:pt idx="4208">
                  <c:v>666.0565499999979</c:v>
                </c:pt>
                <c:pt idx="4209">
                  <c:v>666.6356299999981</c:v>
                </c:pt>
                <c:pt idx="4210">
                  <c:v>667.2147100000005</c:v>
                </c:pt>
                <c:pt idx="4211">
                  <c:v>667.7937900000024</c:v>
                </c:pt>
                <c:pt idx="4212">
                  <c:v>668.37287</c:v>
                </c:pt>
                <c:pt idx="4213">
                  <c:v>668.9519499999977</c:v>
                </c:pt>
                <c:pt idx="4214">
                  <c:v>669.5310299999981</c:v>
                </c:pt>
                <c:pt idx="4215">
                  <c:v>670.11011</c:v>
                </c:pt>
                <c:pt idx="4216">
                  <c:v>670.68919</c:v>
                </c:pt>
                <c:pt idx="4217">
                  <c:v>671.2682599999994</c:v>
                </c:pt>
                <c:pt idx="4218">
                  <c:v>671.8473399999979</c:v>
                </c:pt>
                <c:pt idx="4219">
                  <c:v>672.4264199999976</c:v>
                </c:pt>
                <c:pt idx="4220">
                  <c:v>673.0055</c:v>
                </c:pt>
                <c:pt idx="4221">
                  <c:v>673.5845800000005</c:v>
                </c:pt>
                <c:pt idx="4222">
                  <c:v>674.1636599999994</c:v>
                </c:pt>
                <c:pt idx="4223">
                  <c:v>674.74274</c:v>
                </c:pt>
                <c:pt idx="4224">
                  <c:v>675.3218199999974</c:v>
                </c:pt>
                <c:pt idx="4225">
                  <c:v>675.9009</c:v>
                </c:pt>
                <c:pt idx="4226">
                  <c:v>676.4799800000005</c:v>
                </c:pt>
                <c:pt idx="4227">
                  <c:v>677.05905</c:v>
                </c:pt>
                <c:pt idx="4228">
                  <c:v>677.63813</c:v>
                </c:pt>
                <c:pt idx="4229">
                  <c:v>678.2172099999979</c:v>
                </c:pt>
                <c:pt idx="4230">
                  <c:v>678.79629</c:v>
                </c:pt>
                <c:pt idx="4231">
                  <c:v>679.3753700000005</c:v>
                </c:pt>
                <c:pt idx="4232">
                  <c:v>679.9544499999994</c:v>
                </c:pt>
                <c:pt idx="4233">
                  <c:v>680.53353</c:v>
                </c:pt>
                <c:pt idx="4234">
                  <c:v>681.1126099999979</c:v>
                </c:pt>
                <c:pt idx="4235">
                  <c:v>681.69169</c:v>
                </c:pt>
                <c:pt idx="4236">
                  <c:v>682.2707600000017</c:v>
                </c:pt>
                <c:pt idx="4237">
                  <c:v>682.84984</c:v>
                </c:pt>
                <c:pt idx="4238">
                  <c:v>683.4289199999994</c:v>
                </c:pt>
                <c:pt idx="4239">
                  <c:v>684.008</c:v>
                </c:pt>
                <c:pt idx="4240">
                  <c:v>684.58708</c:v>
                </c:pt>
                <c:pt idx="4241">
                  <c:v>685.1661599999974</c:v>
                </c:pt>
                <c:pt idx="4242">
                  <c:v>685.74524</c:v>
                </c:pt>
                <c:pt idx="4243">
                  <c:v>686.3243199999994</c:v>
                </c:pt>
                <c:pt idx="4244">
                  <c:v>686.9034</c:v>
                </c:pt>
                <c:pt idx="4245">
                  <c:v>687.48247</c:v>
                </c:pt>
                <c:pt idx="4246">
                  <c:v>688.0615499999977</c:v>
                </c:pt>
                <c:pt idx="4247">
                  <c:v>688.6406299999981</c:v>
                </c:pt>
                <c:pt idx="4248">
                  <c:v>689.2197100000005</c:v>
                </c:pt>
                <c:pt idx="4249">
                  <c:v>689.7987900000024</c:v>
                </c:pt>
                <c:pt idx="4250">
                  <c:v>690.37787</c:v>
                </c:pt>
                <c:pt idx="4251">
                  <c:v>690.9569499999976</c:v>
                </c:pt>
                <c:pt idx="4252">
                  <c:v>691.536029999998</c:v>
                </c:pt>
                <c:pt idx="4253">
                  <c:v>692.11511</c:v>
                </c:pt>
                <c:pt idx="4254">
                  <c:v>692.6941800000005</c:v>
                </c:pt>
                <c:pt idx="4255">
                  <c:v>693.27326</c:v>
                </c:pt>
                <c:pt idx="4256">
                  <c:v>693.8523399999979</c:v>
                </c:pt>
                <c:pt idx="4257">
                  <c:v>694.4314199999974</c:v>
                </c:pt>
                <c:pt idx="4258">
                  <c:v>695.0105</c:v>
                </c:pt>
                <c:pt idx="4259">
                  <c:v>695.5895800000005</c:v>
                </c:pt>
                <c:pt idx="4260">
                  <c:v>696.1686599999994</c:v>
                </c:pt>
                <c:pt idx="4261">
                  <c:v>696.74774</c:v>
                </c:pt>
                <c:pt idx="4262">
                  <c:v>697.3268199999974</c:v>
                </c:pt>
                <c:pt idx="4263">
                  <c:v>697.90589</c:v>
                </c:pt>
                <c:pt idx="4264">
                  <c:v>698.4849700000005</c:v>
                </c:pt>
                <c:pt idx="4265">
                  <c:v>699.0640499999994</c:v>
                </c:pt>
                <c:pt idx="4266">
                  <c:v>699.64313</c:v>
                </c:pt>
                <c:pt idx="4267">
                  <c:v>700.2222099999979</c:v>
                </c:pt>
                <c:pt idx="4268">
                  <c:v>700.8012899999974</c:v>
                </c:pt>
                <c:pt idx="4269">
                  <c:v>701.3803700000005</c:v>
                </c:pt>
                <c:pt idx="4270">
                  <c:v>701.9594499999994</c:v>
                </c:pt>
                <c:pt idx="4271">
                  <c:v>702.53853</c:v>
                </c:pt>
                <c:pt idx="4272">
                  <c:v>703.1175999999994</c:v>
                </c:pt>
                <c:pt idx="4273">
                  <c:v>703.69668</c:v>
                </c:pt>
                <c:pt idx="4274">
                  <c:v>704.2757600000016</c:v>
                </c:pt>
                <c:pt idx="4275">
                  <c:v>704.85484</c:v>
                </c:pt>
                <c:pt idx="4276">
                  <c:v>705.4339199999994</c:v>
                </c:pt>
                <c:pt idx="4277">
                  <c:v>706.013</c:v>
                </c:pt>
                <c:pt idx="4278">
                  <c:v>706.59208</c:v>
                </c:pt>
                <c:pt idx="4279">
                  <c:v>707.17116</c:v>
                </c:pt>
                <c:pt idx="4280">
                  <c:v>707.75024</c:v>
                </c:pt>
                <c:pt idx="4281">
                  <c:v>708.32931</c:v>
                </c:pt>
                <c:pt idx="4282">
                  <c:v>708.90839</c:v>
                </c:pt>
                <c:pt idx="4283">
                  <c:v>709.48747</c:v>
                </c:pt>
                <c:pt idx="4284">
                  <c:v>710.0665499999976</c:v>
                </c:pt>
                <c:pt idx="4285">
                  <c:v>710.6456299999981</c:v>
                </c:pt>
                <c:pt idx="4286">
                  <c:v>711.2247100000005</c:v>
                </c:pt>
                <c:pt idx="4287">
                  <c:v>711.80379</c:v>
                </c:pt>
                <c:pt idx="4288">
                  <c:v>712.38287</c:v>
                </c:pt>
                <c:pt idx="4289">
                  <c:v>712.9619499999974</c:v>
                </c:pt>
                <c:pt idx="4290">
                  <c:v>713.5410199999974</c:v>
                </c:pt>
                <c:pt idx="4291">
                  <c:v>714.1201</c:v>
                </c:pt>
                <c:pt idx="4292">
                  <c:v>714.6991800000005</c:v>
                </c:pt>
                <c:pt idx="4293">
                  <c:v>715.27826</c:v>
                </c:pt>
                <c:pt idx="4294">
                  <c:v>715.8573399999979</c:v>
                </c:pt>
                <c:pt idx="4295">
                  <c:v>716.4364199999974</c:v>
                </c:pt>
                <c:pt idx="4296">
                  <c:v>717.0155</c:v>
                </c:pt>
                <c:pt idx="4297">
                  <c:v>717.5945800000005</c:v>
                </c:pt>
                <c:pt idx="4298">
                  <c:v>718.17366</c:v>
                </c:pt>
                <c:pt idx="4299">
                  <c:v>718.75274</c:v>
                </c:pt>
                <c:pt idx="4300">
                  <c:v>719.3318099999979</c:v>
                </c:pt>
                <c:pt idx="4301">
                  <c:v>719.91089</c:v>
                </c:pt>
                <c:pt idx="4302">
                  <c:v>720.4899700000005</c:v>
                </c:pt>
                <c:pt idx="4303">
                  <c:v>721.0690499999994</c:v>
                </c:pt>
                <c:pt idx="4304">
                  <c:v>721.64813</c:v>
                </c:pt>
                <c:pt idx="4305">
                  <c:v>722.2272099999977</c:v>
                </c:pt>
                <c:pt idx="4306">
                  <c:v>722.8062899999974</c:v>
                </c:pt>
                <c:pt idx="4307">
                  <c:v>723.3853700000005</c:v>
                </c:pt>
                <c:pt idx="4308">
                  <c:v>723.9644500000001</c:v>
                </c:pt>
                <c:pt idx="4309">
                  <c:v>724.5435199999994</c:v>
                </c:pt>
                <c:pt idx="4310">
                  <c:v>725.1225999999979</c:v>
                </c:pt>
                <c:pt idx="4311">
                  <c:v>725.70168</c:v>
                </c:pt>
                <c:pt idx="4312">
                  <c:v>726.2807600000012</c:v>
                </c:pt>
                <c:pt idx="4313">
                  <c:v>726.85984</c:v>
                </c:pt>
                <c:pt idx="4314">
                  <c:v>727.4389199999994</c:v>
                </c:pt>
                <c:pt idx="4315">
                  <c:v>728.018</c:v>
                </c:pt>
                <c:pt idx="4316">
                  <c:v>728.59708</c:v>
                </c:pt>
                <c:pt idx="4317">
                  <c:v>729.17616</c:v>
                </c:pt>
                <c:pt idx="4318">
                  <c:v>729.7552299999981</c:v>
                </c:pt>
                <c:pt idx="4319">
                  <c:v>730.33431</c:v>
                </c:pt>
                <c:pt idx="4320">
                  <c:v>730.91339</c:v>
                </c:pt>
                <c:pt idx="4321">
                  <c:v>731.49247</c:v>
                </c:pt>
                <c:pt idx="4322">
                  <c:v>732.07155</c:v>
                </c:pt>
                <c:pt idx="4323">
                  <c:v>732.6506299999978</c:v>
                </c:pt>
                <c:pt idx="4324">
                  <c:v>733.2297100000005</c:v>
                </c:pt>
                <c:pt idx="4325">
                  <c:v>733.80879</c:v>
                </c:pt>
                <c:pt idx="4326">
                  <c:v>734.38787</c:v>
                </c:pt>
                <c:pt idx="4327">
                  <c:v>734.9669399999979</c:v>
                </c:pt>
                <c:pt idx="4328">
                  <c:v>735.5460199999974</c:v>
                </c:pt>
                <c:pt idx="4329">
                  <c:v>736.1251</c:v>
                </c:pt>
                <c:pt idx="4330">
                  <c:v>736.7041800000005</c:v>
                </c:pt>
                <c:pt idx="4331">
                  <c:v>737.28326</c:v>
                </c:pt>
                <c:pt idx="4332">
                  <c:v>737.8623399999979</c:v>
                </c:pt>
                <c:pt idx="4333">
                  <c:v>738.4414199999974</c:v>
                </c:pt>
                <c:pt idx="4334">
                  <c:v>739.0205</c:v>
                </c:pt>
                <c:pt idx="4335">
                  <c:v>739.5995800000005</c:v>
                </c:pt>
                <c:pt idx="4336">
                  <c:v>740.1786500000005</c:v>
                </c:pt>
                <c:pt idx="4337">
                  <c:v>740.75773</c:v>
                </c:pt>
                <c:pt idx="4338">
                  <c:v>741.3368099999977</c:v>
                </c:pt>
                <c:pt idx="4339">
                  <c:v>741.91589</c:v>
                </c:pt>
                <c:pt idx="4340">
                  <c:v>742.4949700000005</c:v>
                </c:pt>
                <c:pt idx="4341">
                  <c:v>743.0740500000005</c:v>
                </c:pt>
                <c:pt idx="4342">
                  <c:v>743.65313</c:v>
                </c:pt>
                <c:pt idx="4343">
                  <c:v>744.2322099999976</c:v>
                </c:pt>
                <c:pt idx="4344">
                  <c:v>744.8112899999974</c:v>
                </c:pt>
                <c:pt idx="4345">
                  <c:v>745.39036</c:v>
                </c:pt>
                <c:pt idx="4346">
                  <c:v>745.96944</c:v>
                </c:pt>
                <c:pt idx="4347">
                  <c:v>746.5485199999994</c:v>
                </c:pt>
                <c:pt idx="4348">
                  <c:v>747.1275999999979</c:v>
                </c:pt>
                <c:pt idx="4349">
                  <c:v>747.70668</c:v>
                </c:pt>
                <c:pt idx="4350">
                  <c:v>748.2857600000005</c:v>
                </c:pt>
                <c:pt idx="4351">
                  <c:v>748.86484</c:v>
                </c:pt>
                <c:pt idx="4352">
                  <c:v>749.4439199999994</c:v>
                </c:pt>
                <c:pt idx="4353">
                  <c:v>750.023</c:v>
                </c:pt>
                <c:pt idx="4354">
                  <c:v>750.60207</c:v>
                </c:pt>
                <c:pt idx="4355">
                  <c:v>751.18115</c:v>
                </c:pt>
                <c:pt idx="4356">
                  <c:v>751.7602299999978</c:v>
                </c:pt>
                <c:pt idx="4357">
                  <c:v>752.3393099999994</c:v>
                </c:pt>
                <c:pt idx="4358">
                  <c:v>752.91839</c:v>
                </c:pt>
                <c:pt idx="4359">
                  <c:v>753.49747</c:v>
                </c:pt>
                <c:pt idx="4360">
                  <c:v>754.07655</c:v>
                </c:pt>
                <c:pt idx="4361">
                  <c:v>754.6556299999977</c:v>
                </c:pt>
                <c:pt idx="4362">
                  <c:v>755.2347100000005</c:v>
                </c:pt>
                <c:pt idx="4363">
                  <c:v>755.8137800000005</c:v>
                </c:pt>
                <c:pt idx="4364">
                  <c:v>756.3928599999994</c:v>
                </c:pt>
                <c:pt idx="4365">
                  <c:v>756.97194</c:v>
                </c:pt>
                <c:pt idx="4366">
                  <c:v>757.5510199999974</c:v>
                </c:pt>
                <c:pt idx="4367">
                  <c:v>758.1301</c:v>
                </c:pt>
                <c:pt idx="4368">
                  <c:v>758.7091800000005</c:v>
                </c:pt>
                <c:pt idx="4369">
                  <c:v>759.28826</c:v>
                </c:pt>
                <c:pt idx="4370">
                  <c:v>759.8673399999977</c:v>
                </c:pt>
                <c:pt idx="4371">
                  <c:v>760.4464199999974</c:v>
                </c:pt>
                <c:pt idx="4372">
                  <c:v>761.0255</c:v>
                </c:pt>
                <c:pt idx="4373">
                  <c:v>761.6045700000005</c:v>
                </c:pt>
                <c:pt idx="4374">
                  <c:v>762.1836500000005</c:v>
                </c:pt>
                <c:pt idx="4375">
                  <c:v>762.76273</c:v>
                </c:pt>
                <c:pt idx="4376">
                  <c:v>763.3418099999976</c:v>
                </c:pt>
                <c:pt idx="4377">
                  <c:v>763.92089</c:v>
                </c:pt>
                <c:pt idx="4378">
                  <c:v>764.4999700000005</c:v>
                </c:pt>
                <c:pt idx="4379">
                  <c:v>765.07905</c:v>
                </c:pt>
                <c:pt idx="4380">
                  <c:v>765.65813</c:v>
                </c:pt>
                <c:pt idx="4381">
                  <c:v>766.2372099999974</c:v>
                </c:pt>
                <c:pt idx="4382">
                  <c:v>766.8162799999976</c:v>
                </c:pt>
                <c:pt idx="4383">
                  <c:v>767.39536</c:v>
                </c:pt>
                <c:pt idx="4384">
                  <c:v>767.9744400000005</c:v>
                </c:pt>
                <c:pt idx="4385">
                  <c:v>768.5535199999994</c:v>
                </c:pt>
                <c:pt idx="4386">
                  <c:v>769.1325999999979</c:v>
                </c:pt>
                <c:pt idx="4387">
                  <c:v>769.71168</c:v>
                </c:pt>
                <c:pt idx="4388">
                  <c:v>770.2907600000005</c:v>
                </c:pt>
                <c:pt idx="4389">
                  <c:v>770.8698399999994</c:v>
                </c:pt>
                <c:pt idx="4390">
                  <c:v>771.4489199999994</c:v>
                </c:pt>
                <c:pt idx="4391">
                  <c:v>772.0279899999994</c:v>
                </c:pt>
                <c:pt idx="4392">
                  <c:v>772.60707</c:v>
                </c:pt>
                <c:pt idx="4393">
                  <c:v>773.18615</c:v>
                </c:pt>
                <c:pt idx="4394">
                  <c:v>773.7652299999977</c:v>
                </c:pt>
                <c:pt idx="4395">
                  <c:v>774.3443099999994</c:v>
                </c:pt>
                <c:pt idx="4396">
                  <c:v>774.92339</c:v>
                </c:pt>
                <c:pt idx="4397">
                  <c:v>775.50247</c:v>
                </c:pt>
                <c:pt idx="4398">
                  <c:v>776.08155</c:v>
                </c:pt>
                <c:pt idx="4399">
                  <c:v>776.6606299999977</c:v>
                </c:pt>
                <c:pt idx="4400">
                  <c:v>777.2397000000005</c:v>
                </c:pt>
                <c:pt idx="4401">
                  <c:v>777.8187800000005</c:v>
                </c:pt>
                <c:pt idx="4402">
                  <c:v>778.3978599999979</c:v>
                </c:pt>
                <c:pt idx="4403">
                  <c:v>778.97694</c:v>
                </c:pt>
                <c:pt idx="4404">
                  <c:v>779.5560199999974</c:v>
                </c:pt>
                <c:pt idx="4405">
                  <c:v>780.1351</c:v>
                </c:pt>
                <c:pt idx="4406">
                  <c:v>780.7141800000005</c:v>
                </c:pt>
                <c:pt idx="4407">
                  <c:v>781.29326</c:v>
                </c:pt>
                <c:pt idx="4408">
                  <c:v>781.87234</c:v>
                </c:pt>
                <c:pt idx="4409">
                  <c:v>782.4514099999976</c:v>
                </c:pt>
                <c:pt idx="4410">
                  <c:v>783.03049</c:v>
                </c:pt>
                <c:pt idx="4411">
                  <c:v>783.6095700000005</c:v>
                </c:pt>
                <c:pt idx="4412">
                  <c:v>784.18865</c:v>
                </c:pt>
                <c:pt idx="4413">
                  <c:v>784.76773</c:v>
                </c:pt>
                <c:pt idx="4414">
                  <c:v>785.3468099999976</c:v>
                </c:pt>
                <c:pt idx="4415">
                  <c:v>785.92589</c:v>
                </c:pt>
                <c:pt idx="4416">
                  <c:v>786.5049700000005</c:v>
                </c:pt>
                <c:pt idx="4417">
                  <c:v>787.08405</c:v>
                </c:pt>
                <c:pt idx="4418">
                  <c:v>787.6631199999994</c:v>
                </c:pt>
                <c:pt idx="4419">
                  <c:v>788.2421999999979</c:v>
                </c:pt>
                <c:pt idx="4420">
                  <c:v>788.8212799999974</c:v>
                </c:pt>
                <c:pt idx="4421">
                  <c:v>789.40036</c:v>
                </c:pt>
                <c:pt idx="4422">
                  <c:v>789.9794400000005</c:v>
                </c:pt>
                <c:pt idx="4423">
                  <c:v>790.5585199999994</c:v>
                </c:pt>
                <c:pt idx="4424">
                  <c:v>791.1375999999979</c:v>
                </c:pt>
                <c:pt idx="4425">
                  <c:v>791.71668</c:v>
                </c:pt>
                <c:pt idx="4426">
                  <c:v>792.2957600000005</c:v>
                </c:pt>
                <c:pt idx="4427">
                  <c:v>792.8748300000005</c:v>
                </c:pt>
                <c:pt idx="4428">
                  <c:v>793.4539099999994</c:v>
                </c:pt>
                <c:pt idx="4429">
                  <c:v>794.0329899999994</c:v>
                </c:pt>
                <c:pt idx="4430">
                  <c:v>794.61207</c:v>
                </c:pt>
                <c:pt idx="4431">
                  <c:v>795.19115</c:v>
                </c:pt>
                <c:pt idx="4432">
                  <c:v>795.7702300000005</c:v>
                </c:pt>
                <c:pt idx="4433">
                  <c:v>796.3493099999994</c:v>
                </c:pt>
                <c:pt idx="4434">
                  <c:v>796.92839</c:v>
                </c:pt>
                <c:pt idx="4435">
                  <c:v>797.50747</c:v>
                </c:pt>
                <c:pt idx="4436">
                  <c:v>798.08654</c:v>
                </c:pt>
                <c:pt idx="4437">
                  <c:v>798.6656199999974</c:v>
                </c:pt>
                <c:pt idx="4438">
                  <c:v>799.2447000000005</c:v>
                </c:pt>
                <c:pt idx="4439">
                  <c:v>799.8237800000005</c:v>
                </c:pt>
                <c:pt idx="4440">
                  <c:v>800.4028599999979</c:v>
                </c:pt>
                <c:pt idx="4441">
                  <c:v>800.98194</c:v>
                </c:pt>
                <c:pt idx="4442">
                  <c:v>801.5610199999974</c:v>
                </c:pt>
                <c:pt idx="4443">
                  <c:v>802.1401</c:v>
                </c:pt>
                <c:pt idx="4444">
                  <c:v>802.71918</c:v>
                </c:pt>
                <c:pt idx="4445">
                  <c:v>803.29826</c:v>
                </c:pt>
                <c:pt idx="4446">
                  <c:v>803.87733</c:v>
                </c:pt>
                <c:pt idx="4447">
                  <c:v>804.4564099999976</c:v>
                </c:pt>
                <c:pt idx="4448">
                  <c:v>805.03549</c:v>
                </c:pt>
                <c:pt idx="4449">
                  <c:v>805.6145700000005</c:v>
                </c:pt>
                <c:pt idx="4450">
                  <c:v>806.19365</c:v>
                </c:pt>
                <c:pt idx="4451">
                  <c:v>806.7727300000024</c:v>
                </c:pt>
                <c:pt idx="4452">
                  <c:v>807.3518099999974</c:v>
                </c:pt>
                <c:pt idx="4453">
                  <c:v>807.93089</c:v>
                </c:pt>
                <c:pt idx="4454">
                  <c:v>808.5099700000005</c:v>
                </c:pt>
                <c:pt idx="4455">
                  <c:v>809.0890400000005</c:v>
                </c:pt>
                <c:pt idx="4456">
                  <c:v>809.6681199999994</c:v>
                </c:pt>
                <c:pt idx="4457">
                  <c:v>810.2471999999979</c:v>
                </c:pt>
                <c:pt idx="4458">
                  <c:v>810.8262799999974</c:v>
                </c:pt>
                <c:pt idx="4459">
                  <c:v>811.40536</c:v>
                </c:pt>
                <c:pt idx="4460">
                  <c:v>811.9844400000005</c:v>
                </c:pt>
                <c:pt idx="4461">
                  <c:v>812.5635199999994</c:v>
                </c:pt>
                <c:pt idx="4462">
                  <c:v>813.1425999999979</c:v>
                </c:pt>
                <c:pt idx="4463">
                  <c:v>813.72168</c:v>
                </c:pt>
                <c:pt idx="4464">
                  <c:v>814.30075</c:v>
                </c:pt>
                <c:pt idx="4465">
                  <c:v>814.8798300000005</c:v>
                </c:pt>
                <c:pt idx="4466">
                  <c:v>815.4589099999994</c:v>
                </c:pt>
                <c:pt idx="4467">
                  <c:v>816.0379899999979</c:v>
                </c:pt>
                <c:pt idx="4468">
                  <c:v>816.61707</c:v>
                </c:pt>
                <c:pt idx="4469">
                  <c:v>817.19615</c:v>
                </c:pt>
                <c:pt idx="4470">
                  <c:v>817.7752300000005</c:v>
                </c:pt>
                <c:pt idx="4471">
                  <c:v>818.3543099999994</c:v>
                </c:pt>
                <c:pt idx="4472">
                  <c:v>818.93339</c:v>
                </c:pt>
                <c:pt idx="4473">
                  <c:v>819.5124599999979</c:v>
                </c:pt>
                <c:pt idx="4474">
                  <c:v>820.09154</c:v>
                </c:pt>
                <c:pt idx="4475">
                  <c:v>820.67062</c:v>
                </c:pt>
                <c:pt idx="4476">
                  <c:v>821.2497000000005</c:v>
                </c:pt>
                <c:pt idx="4477">
                  <c:v>821.82878</c:v>
                </c:pt>
                <c:pt idx="4478">
                  <c:v>822.4078599999979</c:v>
                </c:pt>
                <c:pt idx="4479">
                  <c:v>822.98694</c:v>
                </c:pt>
                <c:pt idx="4480">
                  <c:v>823.5660199999974</c:v>
                </c:pt>
                <c:pt idx="4481">
                  <c:v>824.1451</c:v>
                </c:pt>
                <c:pt idx="4482">
                  <c:v>824.7241700000005</c:v>
                </c:pt>
                <c:pt idx="4483">
                  <c:v>825.3032499999994</c:v>
                </c:pt>
                <c:pt idx="4484">
                  <c:v>825.88233</c:v>
                </c:pt>
                <c:pt idx="4485">
                  <c:v>826.4614099999974</c:v>
                </c:pt>
                <c:pt idx="4486">
                  <c:v>827.04049</c:v>
                </c:pt>
                <c:pt idx="4487">
                  <c:v>827.6195700000005</c:v>
                </c:pt>
                <c:pt idx="4488">
                  <c:v>828.19865</c:v>
                </c:pt>
                <c:pt idx="4489">
                  <c:v>828.7777300000024</c:v>
                </c:pt>
                <c:pt idx="4490">
                  <c:v>829.3568099999974</c:v>
                </c:pt>
                <c:pt idx="4491">
                  <c:v>829.93588</c:v>
                </c:pt>
                <c:pt idx="4492">
                  <c:v>830.51496</c:v>
                </c:pt>
                <c:pt idx="4493">
                  <c:v>831.0940400000005</c:v>
                </c:pt>
                <c:pt idx="4494">
                  <c:v>831.67312</c:v>
                </c:pt>
                <c:pt idx="4495">
                  <c:v>832.2521999999979</c:v>
                </c:pt>
                <c:pt idx="4496">
                  <c:v>832.8312799999974</c:v>
                </c:pt>
                <c:pt idx="4497">
                  <c:v>833.41036</c:v>
                </c:pt>
                <c:pt idx="4498">
                  <c:v>833.9894400000005</c:v>
                </c:pt>
                <c:pt idx="4499">
                  <c:v>834.5685199999979</c:v>
                </c:pt>
                <c:pt idx="4500">
                  <c:v>835.1475899999979</c:v>
                </c:pt>
                <c:pt idx="4501">
                  <c:v>835.72667</c:v>
                </c:pt>
                <c:pt idx="4502">
                  <c:v>836.30575</c:v>
                </c:pt>
                <c:pt idx="4503">
                  <c:v>836.8848300000005</c:v>
                </c:pt>
                <c:pt idx="4504">
                  <c:v>837.4639100000001</c:v>
                </c:pt>
                <c:pt idx="4505">
                  <c:v>838.0429899999979</c:v>
                </c:pt>
                <c:pt idx="4506">
                  <c:v>838.62207</c:v>
                </c:pt>
                <c:pt idx="4507">
                  <c:v>839.20115</c:v>
                </c:pt>
                <c:pt idx="4508">
                  <c:v>839.7802300000005</c:v>
                </c:pt>
                <c:pt idx="4509">
                  <c:v>840.3592999999977</c:v>
                </c:pt>
                <c:pt idx="4510">
                  <c:v>840.93838</c:v>
                </c:pt>
                <c:pt idx="4511">
                  <c:v>841.5174599999979</c:v>
                </c:pt>
                <c:pt idx="4512">
                  <c:v>842.09654</c:v>
                </c:pt>
                <c:pt idx="4513">
                  <c:v>842.67562</c:v>
                </c:pt>
                <c:pt idx="4514">
                  <c:v>843.2547000000005</c:v>
                </c:pt>
                <c:pt idx="4515">
                  <c:v>843.83378</c:v>
                </c:pt>
                <c:pt idx="4516">
                  <c:v>844.4128599999979</c:v>
                </c:pt>
                <c:pt idx="4517">
                  <c:v>844.99194</c:v>
                </c:pt>
                <c:pt idx="4518">
                  <c:v>845.57101</c:v>
                </c:pt>
                <c:pt idx="4519">
                  <c:v>846.15009</c:v>
                </c:pt>
                <c:pt idx="4520">
                  <c:v>846.7291700000005</c:v>
                </c:pt>
                <c:pt idx="4521">
                  <c:v>847.3082499999994</c:v>
                </c:pt>
                <c:pt idx="4522">
                  <c:v>847.88733</c:v>
                </c:pt>
                <c:pt idx="4523">
                  <c:v>848.4664099999974</c:v>
                </c:pt>
                <c:pt idx="4524">
                  <c:v>849.04549</c:v>
                </c:pt>
                <c:pt idx="4525">
                  <c:v>849.6245699999994</c:v>
                </c:pt>
                <c:pt idx="4526">
                  <c:v>850.20365</c:v>
                </c:pt>
                <c:pt idx="4527">
                  <c:v>850.7827300000017</c:v>
                </c:pt>
                <c:pt idx="4528">
                  <c:v>851.3617999999979</c:v>
                </c:pt>
                <c:pt idx="4529">
                  <c:v>851.94088</c:v>
                </c:pt>
                <c:pt idx="4530">
                  <c:v>852.51996</c:v>
                </c:pt>
                <c:pt idx="4531">
                  <c:v>853.0990400000005</c:v>
                </c:pt>
                <c:pt idx="4532">
                  <c:v>853.67812</c:v>
                </c:pt>
                <c:pt idx="4533">
                  <c:v>854.2571999999977</c:v>
                </c:pt>
                <c:pt idx="4534">
                  <c:v>854.8362799999974</c:v>
                </c:pt>
                <c:pt idx="4535">
                  <c:v>855.41536</c:v>
                </c:pt>
                <c:pt idx="4536">
                  <c:v>855.99444</c:v>
                </c:pt>
                <c:pt idx="4537">
                  <c:v>856.5735100000005</c:v>
                </c:pt>
                <c:pt idx="4538">
                  <c:v>857.1525899999979</c:v>
                </c:pt>
                <c:pt idx="4539">
                  <c:v>857.73167</c:v>
                </c:pt>
                <c:pt idx="4540">
                  <c:v>858.31075</c:v>
                </c:pt>
                <c:pt idx="4541">
                  <c:v>858.8898300000005</c:v>
                </c:pt>
                <c:pt idx="4542">
                  <c:v>859.4689099999994</c:v>
                </c:pt>
                <c:pt idx="4543">
                  <c:v>860.0479899999979</c:v>
                </c:pt>
                <c:pt idx="4544">
                  <c:v>860.62707</c:v>
                </c:pt>
                <c:pt idx="4545">
                  <c:v>861.20615</c:v>
                </c:pt>
                <c:pt idx="4546">
                  <c:v>861.78522</c:v>
                </c:pt>
                <c:pt idx="4547">
                  <c:v>862.3642999999976</c:v>
                </c:pt>
                <c:pt idx="4548">
                  <c:v>862.94338</c:v>
                </c:pt>
                <c:pt idx="4549">
                  <c:v>863.5224599999979</c:v>
                </c:pt>
                <c:pt idx="4550">
                  <c:v>864.10154</c:v>
                </c:pt>
                <c:pt idx="4551">
                  <c:v>864.68062</c:v>
                </c:pt>
                <c:pt idx="4552">
                  <c:v>865.2597000000005</c:v>
                </c:pt>
                <c:pt idx="4553">
                  <c:v>865.83878</c:v>
                </c:pt>
                <c:pt idx="4554">
                  <c:v>866.4178599999979</c:v>
                </c:pt>
                <c:pt idx="4555">
                  <c:v>866.99693</c:v>
                </c:pt>
                <c:pt idx="4556">
                  <c:v>867.57601</c:v>
                </c:pt>
                <c:pt idx="4557">
                  <c:v>868.15509</c:v>
                </c:pt>
                <c:pt idx="4558">
                  <c:v>868.7341699999994</c:v>
                </c:pt>
                <c:pt idx="4559">
                  <c:v>869.3132499999994</c:v>
                </c:pt>
                <c:pt idx="4560">
                  <c:v>869.89233</c:v>
                </c:pt>
                <c:pt idx="4561">
                  <c:v>870.47141</c:v>
                </c:pt>
                <c:pt idx="4562">
                  <c:v>871.05049</c:v>
                </c:pt>
                <c:pt idx="4563">
                  <c:v>871.6295699999994</c:v>
                </c:pt>
                <c:pt idx="4564">
                  <c:v>872.2086400000005</c:v>
                </c:pt>
                <c:pt idx="4565">
                  <c:v>872.78772</c:v>
                </c:pt>
                <c:pt idx="4566">
                  <c:v>873.3667999999977</c:v>
                </c:pt>
                <c:pt idx="4567">
                  <c:v>873.94588</c:v>
                </c:pt>
                <c:pt idx="4568">
                  <c:v>874.52496</c:v>
                </c:pt>
                <c:pt idx="4569">
                  <c:v>875.10404</c:v>
                </c:pt>
                <c:pt idx="4570">
                  <c:v>875.68312</c:v>
                </c:pt>
                <c:pt idx="4571">
                  <c:v>876.2621999999976</c:v>
                </c:pt>
                <c:pt idx="4572">
                  <c:v>876.8412799999974</c:v>
                </c:pt>
                <c:pt idx="4573">
                  <c:v>877.42035</c:v>
                </c:pt>
                <c:pt idx="4574">
                  <c:v>877.9994300000005</c:v>
                </c:pt>
                <c:pt idx="4575">
                  <c:v>878.57851</c:v>
                </c:pt>
                <c:pt idx="4576">
                  <c:v>879.1575899999979</c:v>
                </c:pt>
                <c:pt idx="4577">
                  <c:v>879.73667</c:v>
                </c:pt>
                <c:pt idx="4578">
                  <c:v>880.31575</c:v>
                </c:pt>
                <c:pt idx="4579">
                  <c:v>880.8948300000005</c:v>
                </c:pt>
                <c:pt idx="4580">
                  <c:v>881.47391</c:v>
                </c:pt>
                <c:pt idx="4581">
                  <c:v>882.0529899999979</c:v>
                </c:pt>
                <c:pt idx="4582">
                  <c:v>882.6320599999979</c:v>
                </c:pt>
                <c:pt idx="4583">
                  <c:v>883.21114</c:v>
                </c:pt>
                <c:pt idx="4584">
                  <c:v>883.79022</c:v>
                </c:pt>
                <c:pt idx="4585">
                  <c:v>884.3692999999975</c:v>
                </c:pt>
                <c:pt idx="4586">
                  <c:v>884.94838</c:v>
                </c:pt>
                <c:pt idx="4587">
                  <c:v>885.5274599999979</c:v>
                </c:pt>
                <c:pt idx="4588">
                  <c:v>886.10654</c:v>
                </c:pt>
                <c:pt idx="4589">
                  <c:v>886.68562</c:v>
                </c:pt>
                <c:pt idx="4590">
                  <c:v>887.2646999999994</c:v>
                </c:pt>
                <c:pt idx="4591">
                  <c:v>887.8437699999994</c:v>
                </c:pt>
                <c:pt idx="4592">
                  <c:v>888.4228499999994</c:v>
                </c:pt>
                <c:pt idx="4593">
                  <c:v>889.00193</c:v>
                </c:pt>
                <c:pt idx="4594">
                  <c:v>889.58101</c:v>
                </c:pt>
                <c:pt idx="4595">
                  <c:v>890.16009</c:v>
                </c:pt>
                <c:pt idx="4596">
                  <c:v>890.7391699999994</c:v>
                </c:pt>
                <c:pt idx="4597">
                  <c:v>891.3182499999979</c:v>
                </c:pt>
                <c:pt idx="4598">
                  <c:v>891.89733</c:v>
                </c:pt>
                <c:pt idx="4599">
                  <c:v>892.47641</c:v>
                </c:pt>
                <c:pt idx="4600">
                  <c:v>893.05549</c:v>
                </c:pt>
                <c:pt idx="4601">
                  <c:v>893.63456</c:v>
                </c:pt>
                <c:pt idx="4602">
                  <c:v>894.21364</c:v>
                </c:pt>
                <c:pt idx="4603">
                  <c:v>894.79272</c:v>
                </c:pt>
                <c:pt idx="4604">
                  <c:v>895.3718</c:v>
                </c:pt>
                <c:pt idx="4605">
                  <c:v>895.95088</c:v>
                </c:pt>
                <c:pt idx="4606">
                  <c:v>896.52996</c:v>
                </c:pt>
                <c:pt idx="4607">
                  <c:v>897.10904</c:v>
                </c:pt>
                <c:pt idx="4608">
                  <c:v>897.68812</c:v>
                </c:pt>
                <c:pt idx="4609">
                  <c:v>898.2671999999974</c:v>
                </c:pt>
                <c:pt idx="4610">
                  <c:v>898.8462699999959</c:v>
                </c:pt>
                <c:pt idx="4611">
                  <c:v>899.42535</c:v>
                </c:pt>
                <c:pt idx="4612">
                  <c:v>900.0044300000005</c:v>
                </c:pt>
                <c:pt idx="4613">
                  <c:v>900.58351</c:v>
                </c:pt>
                <c:pt idx="4614">
                  <c:v>901.1625899999979</c:v>
                </c:pt>
                <c:pt idx="4615">
                  <c:v>901.74167</c:v>
                </c:pt>
                <c:pt idx="4616">
                  <c:v>902.32075</c:v>
                </c:pt>
                <c:pt idx="4617">
                  <c:v>902.8998300000005</c:v>
                </c:pt>
                <c:pt idx="4618">
                  <c:v>903.47891</c:v>
                </c:pt>
                <c:pt idx="4619">
                  <c:v>904.0579799999994</c:v>
                </c:pt>
                <c:pt idx="4620">
                  <c:v>904.6370599999979</c:v>
                </c:pt>
                <c:pt idx="4621">
                  <c:v>905.21614</c:v>
                </c:pt>
                <c:pt idx="4622">
                  <c:v>905.79522</c:v>
                </c:pt>
                <c:pt idx="4623">
                  <c:v>906.3742999999994</c:v>
                </c:pt>
                <c:pt idx="4624">
                  <c:v>906.95338</c:v>
                </c:pt>
                <c:pt idx="4625">
                  <c:v>907.5324599999977</c:v>
                </c:pt>
                <c:pt idx="4626">
                  <c:v>908.11154</c:v>
                </c:pt>
                <c:pt idx="4627">
                  <c:v>908.69062</c:v>
                </c:pt>
                <c:pt idx="4628">
                  <c:v>909.26969</c:v>
                </c:pt>
                <c:pt idx="4629">
                  <c:v>909.8487699999994</c:v>
                </c:pt>
                <c:pt idx="4630">
                  <c:v>910.4278499999979</c:v>
                </c:pt>
                <c:pt idx="4631">
                  <c:v>911.00693</c:v>
                </c:pt>
                <c:pt idx="4632">
                  <c:v>911.58601</c:v>
                </c:pt>
                <c:pt idx="4633">
                  <c:v>912.16509</c:v>
                </c:pt>
                <c:pt idx="4634">
                  <c:v>912.74417</c:v>
                </c:pt>
                <c:pt idx="4635">
                  <c:v>913.3232499999979</c:v>
                </c:pt>
                <c:pt idx="4636">
                  <c:v>913.90233</c:v>
                </c:pt>
                <c:pt idx="4637">
                  <c:v>914.4814</c:v>
                </c:pt>
                <c:pt idx="4638">
                  <c:v>915.06048</c:v>
                </c:pt>
                <c:pt idx="4639">
                  <c:v>915.63956</c:v>
                </c:pt>
                <c:pt idx="4640">
                  <c:v>916.21864</c:v>
                </c:pt>
                <c:pt idx="4641">
                  <c:v>916.79772</c:v>
                </c:pt>
                <c:pt idx="4642">
                  <c:v>917.3768</c:v>
                </c:pt>
                <c:pt idx="4643">
                  <c:v>917.95588</c:v>
                </c:pt>
                <c:pt idx="4644">
                  <c:v>918.53496</c:v>
                </c:pt>
                <c:pt idx="4645">
                  <c:v>919.11404</c:v>
                </c:pt>
                <c:pt idx="4646">
                  <c:v>919.69311</c:v>
                </c:pt>
                <c:pt idx="4647">
                  <c:v>920.27219</c:v>
                </c:pt>
                <c:pt idx="4648">
                  <c:v>920.8512699999956</c:v>
                </c:pt>
                <c:pt idx="4649">
                  <c:v>921.43035</c:v>
                </c:pt>
                <c:pt idx="4650">
                  <c:v>922.0094300000005</c:v>
                </c:pt>
                <c:pt idx="4651">
                  <c:v>922.58851</c:v>
                </c:pt>
                <c:pt idx="4652">
                  <c:v>923.1675899999979</c:v>
                </c:pt>
                <c:pt idx="4653">
                  <c:v>923.7466699999981</c:v>
                </c:pt>
                <c:pt idx="4654">
                  <c:v>924.32575</c:v>
                </c:pt>
                <c:pt idx="4655">
                  <c:v>924.90482</c:v>
                </c:pt>
                <c:pt idx="4656">
                  <c:v>925.4839000000005</c:v>
                </c:pt>
                <c:pt idx="4657">
                  <c:v>926.0629799999994</c:v>
                </c:pt>
                <c:pt idx="4658">
                  <c:v>926.6420599999977</c:v>
                </c:pt>
                <c:pt idx="4659">
                  <c:v>927.22114</c:v>
                </c:pt>
                <c:pt idx="4660">
                  <c:v>927.8002199999972</c:v>
                </c:pt>
                <c:pt idx="4661">
                  <c:v>928.3792999999994</c:v>
                </c:pt>
                <c:pt idx="4662">
                  <c:v>928.95838</c:v>
                </c:pt>
                <c:pt idx="4663">
                  <c:v>929.5374599999976</c:v>
                </c:pt>
                <c:pt idx="4664">
                  <c:v>930.11653</c:v>
                </c:pt>
                <c:pt idx="4665">
                  <c:v>930.69561</c:v>
                </c:pt>
                <c:pt idx="4666">
                  <c:v>931.2746900000005</c:v>
                </c:pt>
                <c:pt idx="4667">
                  <c:v>931.85377</c:v>
                </c:pt>
                <c:pt idx="4668">
                  <c:v>932.4328499999979</c:v>
                </c:pt>
                <c:pt idx="4669">
                  <c:v>933.01193</c:v>
                </c:pt>
                <c:pt idx="4670">
                  <c:v>933.59101</c:v>
                </c:pt>
                <c:pt idx="4671">
                  <c:v>934.1700900000005</c:v>
                </c:pt>
                <c:pt idx="4672">
                  <c:v>934.74917</c:v>
                </c:pt>
                <c:pt idx="4673">
                  <c:v>935.3282499999979</c:v>
                </c:pt>
                <c:pt idx="4674">
                  <c:v>935.9073199999979</c:v>
                </c:pt>
                <c:pt idx="4675">
                  <c:v>936.4864</c:v>
                </c:pt>
                <c:pt idx="4676">
                  <c:v>937.06548</c:v>
                </c:pt>
                <c:pt idx="4677">
                  <c:v>937.64456</c:v>
                </c:pt>
                <c:pt idx="4678">
                  <c:v>938.22364</c:v>
                </c:pt>
                <c:pt idx="4679">
                  <c:v>938.8027199999979</c:v>
                </c:pt>
                <c:pt idx="4680">
                  <c:v>939.3818</c:v>
                </c:pt>
                <c:pt idx="4681">
                  <c:v>939.96088</c:v>
                </c:pt>
                <c:pt idx="4682">
                  <c:v>940.5399599999994</c:v>
                </c:pt>
                <c:pt idx="4683">
                  <c:v>941.1190300000005</c:v>
                </c:pt>
                <c:pt idx="4684">
                  <c:v>941.69811</c:v>
                </c:pt>
                <c:pt idx="4685">
                  <c:v>942.27719</c:v>
                </c:pt>
                <c:pt idx="4686">
                  <c:v>942.8562699999956</c:v>
                </c:pt>
                <c:pt idx="4687">
                  <c:v>943.43535</c:v>
                </c:pt>
                <c:pt idx="4688">
                  <c:v>944.0144299999994</c:v>
                </c:pt>
                <c:pt idx="4689">
                  <c:v>944.59351</c:v>
                </c:pt>
                <c:pt idx="4690">
                  <c:v>945.17259</c:v>
                </c:pt>
                <c:pt idx="4691">
                  <c:v>945.7516699999981</c:v>
                </c:pt>
                <c:pt idx="4692">
                  <c:v>946.33074</c:v>
                </c:pt>
                <c:pt idx="4693">
                  <c:v>946.90982</c:v>
                </c:pt>
                <c:pt idx="4694">
                  <c:v>947.4889000000005</c:v>
                </c:pt>
                <c:pt idx="4695">
                  <c:v>948.0679799999979</c:v>
                </c:pt>
                <c:pt idx="4696">
                  <c:v>948.6470599999977</c:v>
                </c:pt>
                <c:pt idx="4697">
                  <c:v>949.22614</c:v>
                </c:pt>
                <c:pt idx="4698">
                  <c:v>949.8052199999971</c:v>
                </c:pt>
                <c:pt idx="4699">
                  <c:v>950.3843</c:v>
                </c:pt>
                <c:pt idx="4700">
                  <c:v>950.96338</c:v>
                </c:pt>
                <c:pt idx="4701">
                  <c:v>951.5424499999979</c:v>
                </c:pt>
                <c:pt idx="4702">
                  <c:v>952.12153</c:v>
                </c:pt>
                <c:pt idx="4703">
                  <c:v>952.70061</c:v>
                </c:pt>
                <c:pt idx="4704">
                  <c:v>953.2796900000005</c:v>
                </c:pt>
                <c:pt idx="4705">
                  <c:v>953.85877</c:v>
                </c:pt>
                <c:pt idx="4706">
                  <c:v>954.4378499999979</c:v>
                </c:pt>
                <c:pt idx="4707">
                  <c:v>955.01693</c:v>
                </c:pt>
                <c:pt idx="4708">
                  <c:v>955.59601</c:v>
                </c:pt>
                <c:pt idx="4709">
                  <c:v>956.1750900000005</c:v>
                </c:pt>
                <c:pt idx="4710">
                  <c:v>956.75416</c:v>
                </c:pt>
                <c:pt idx="4711">
                  <c:v>957.3332399999994</c:v>
                </c:pt>
                <c:pt idx="4712">
                  <c:v>957.9123199999979</c:v>
                </c:pt>
                <c:pt idx="4713">
                  <c:v>958.4914</c:v>
                </c:pt>
                <c:pt idx="4714">
                  <c:v>959.0704800000005</c:v>
                </c:pt>
                <c:pt idx="4715">
                  <c:v>959.6495599999994</c:v>
                </c:pt>
                <c:pt idx="4716">
                  <c:v>960.22864</c:v>
                </c:pt>
                <c:pt idx="4717">
                  <c:v>960.8077199999979</c:v>
                </c:pt>
                <c:pt idx="4718">
                  <c:v>961.3868</c:v>
                </c:pt>
                <c:pt idx="4719">
                  <c:v>961.96587</c:v>
                </c:pt>
                <c:pt idx="4720">
                  <c:v>962.54495</c:v>
                </c:pt>
                <c:pt idx="4721">
                  <c:v>963.1240299999994</c:v>
                </c:pt>
                <c:pt idx="4722">
                  <c:v>963.70311</c:v>
                </c:pt>
                <c:pt idx="4723">
                  <c:v>964.28219</c:v>
                </c:pt>
                <c:pt idx="4724">
                  <c:v>964.8612699999953</c:v>
                </c:pt>
                <c:pt idx="4725">
                  <c:v>965.44035</c:v>
                </c:pt>
                <c:pt idx="4726">
                  <c:v>966.0194300000005</c:v>
                </c:pt>
                <c:pt idx="4727">
                  <c:v>966.59851</c:v>
                </c:pt>
                <c:pt idx="4728">
                  <c:v>967.17758</c:v>
                </c:pt>
                <c:pt idx="4729">
                  <c:v>967.7566599999977</c:v>
                </c:pt>
                <c:pt idx="4730">
                  <c:v>968.33574</c:v>
                </c:pt>
                <c:pt idx="4731">
                  <c:v>968.91482</c:v>
                </c:pt>
                <c:pt idx="4732">
                  <c:v>969.4939</c:v>
                </c:pt>
                <c:pt idx="4733">
                  <c:v>970.07298</c:v>
                </c:pt>
                <c:pt idx="4734">
                  <c:v>970.6520599999976</c:v>
                </c:pt>
                <c:pt idx="4735">
                  <c:v>971.23114</c:v>
                </c:pt>
                <c:pt idx="4736">
                  <c:v>971.8102199999969</c:v>
                </c:pt>
                <c:pt idx="4737">
                  <c:v>972.38929</c:v>
                </c:pt>
                <c:pt idx="4738">
                  <c:v>972.96837</c:v>
                </c:pt>
                <c:pt idx="4739">
                  <c:v>973.5474499999979</c:v>
                </c:pt>
                <c:pt idx="4740">
                  <c:v>974.12653</c:v>
                </c:pt>
                <c:pt idx="4741">
                  <c:v>974.70561</c:v>
                </c:pt>
                <c:pt idx="4742">
                  <c:v>975.2846900000005</c:v>
                </c:pt>
                <c:pt idx="4743">
                  <c:v>975.86377</c:v>
                </c:pt>
                <c:pt idx="4744">
                  <c:v>976.4428499999979</c:v>
                </c:pt>
                <c:pt idx="4745">
                  <c:v>977.02193</c:v>
                </c:pt>
                <c:pt idx="4746">
                  <c:v>977.601</c:v>
                </c:pt>
                <c:pt idx="4747">
                  <c:v>978.1800800000005</c:v>
                </c:pt>
                <c:pt idx="4748">
                  <c:v>978.7591599999994</c:v>
                </c:pt>
                <c:pt idx="4749">
                  <c:v>979.3382399999994</c:v>
                </c:pt>
                <c:pt idx="4750">
                  <c:v>979.9173199999979</c:v>
                </c:pt>
                <c:pt idx="4751">
                  <c:v>980.4964</c:v>
                </c:pt>
                <c:pt idx="4752">
                  <c:v>981.0754800000005</c:v>
                </c:pt>
                <c:pt idx="4753">
                  <c:v>981.6545599999994</c:v>
                </c:pt>
                <c:pt idx="4754">
                  <c:v>982.23364</c:v>
                </c:pt>
                <c:pt idx="4755">
                  <c:v>982.8127199999977</c:v>
                </c:pt>
                <c:pt idx="4756">
                  <c:v>983.39179</c:v>
                </c:pt>
                <c:pt idx="4757">
                  <c:v>983.9708700000016</c:v>
                </c:pt>
                <c:pt idx="4758">
                  <c:v>984.54995</c:v>
                </c:pt>
                <c:pt idx="4759">
                  <c:v>985.1290299999994</c:v>
                </c:pt>
                <c:pt idx="4760">
                  <c:v>985.70811</c:v>
                </c:pt>
                <c:pt idx="4761">
                  <c:v>986.28719</c:v>
                </c:pt>
                <c:pt idx="4762">
                  <c:v>986.8662699999952</c:v>
                </c:pt>
                <c:pt idx="4763">
                  <c:v>987.44535</c:v>
                </c:pt>
                <c:pt idx="4764">
                  <c:v>988.02443</c:v>
                </c:pt>
                <c:pt idx="4765">
                  <c:v>988.6035</c:v>
                </c:pt>
                <c:pt idx="4766">
                  <c:v>989.18258</c:v>
                </c:pt>
                <c:pt idx="4767">
                  <c:v>989.7616599999976</c:v>
                </c:pt>
                <c:pt idx="4768">
                  <c:v>990.34074</c:v>
                </c:pt>
                <c:pt idx="4769">
                  <c:v>990.91982</c:v>
                </c:pt>
                <c:pt idx="4770">
                  <c:v>991.4989</c:v>
                </c:pt>
                <c:pt idx="4771">
                  <c:v>992.07798</c:v>
                </c:pt>
                <c:pt idx="4772">
                  <c:v>992.6570599999974</c:v>
                </c:pt>
                <c:pt idx="4773">
                  <c:v>993.23614</c:v>
                </c:pt>
                <c:pt idx="4774">
                  <c:v>993.8152099999974</c:v>
                </c:pt>
                <c:pt idx="4775">
                  <c:v>994.39429</c:v>
                </c:pt>
                <c:pt idx="4776">
                  <c:v>994.9733700000024</c:v>
                </c:pt>
                <c:pt idx="4777">
                  <c:v>995.5524499999979</c:v>
                </c:pt>
                <c:pt idx="4778">
                  <c:v>996.13153</c:v>
                </c:pt>
                <c:pt idx="4779">
                  <c:v>996.71061</c:v>
                </c:pt>
                <c:pt idx="4780">
                  <c:v>997.2896900000005</c:v>
                </c:pt>
                <c:pt idx="4781">
                  <c:v>997.86877</c:v>
                </c:pt>
                <c:pt idx="4782">
                  <c:v>998.4478499999979</c:v>
                </c:pt>
                <c:pt idx="4783">
                  <c:v>999.0269199999979</c:v>
                </c:pt>
                <c:pt idx="4784">
                  <c:v>999.606</c:v>
                </c:pt>
                <c:pt idx="4785">
                  <c:v>1000.1851</c:v>
                </c:pt>
                <c:pt idx="4786">
                  <c:v>1000.7642</c:v>
                </c:pt>
                <c:pt idx="4787">
                  <c:v>1001.343199999999</c:v>
                </c:pt>
                <c:pt idx="4788">
                  <c:v>1001.9223</c:v>
                </c:pt>
                <c:pt idx="4789">
                  <c:v>1002.5014</c:v>
                </c:pt>
                <c:pt idx="4790">
                  <c:v>1003.0805</c:v>
                </c:pt>
                <c:pt idx="4791">
                  <c:v>1003.6596</c:v>
                </c:pt>
                <c:pt idx="4792">
                  <c:v>1004.2386</c:v>
                </c:pt>
                <c:pt idx="4793">
                  <c:v>1004.817699999998</c:v>
                </c:pt>
                <c:pt idx="4794">
                  <c:v>1005.3968</c:v>
                </c:pt>
                <c:pt idx="4795">
                  <c:v>1005.9759</c:v>
                </c:pt>
                <c:pt idx="4796">
                  <c:v>1006.554999999999</c:v>
                </c:pt>
                <c:pt idx="4797">
                  <c:v>1007.134</c:v>
                </c:pt>
                <c:pt idx="4798">
                  <c:v>1007.713100000001</c:v>
                </c:pt>
                <c:pt idx="4799">
                  <c:v>1008.2922</c:v>
                </c:pt>
                <c:pt idx="4800">
                  <c:v>1008.8713</c:v>
                </c:pt>
                <c:pt idx="4801">
                  <c:v>1009.4503</c:v>
                </c:pt>
                <c:pt idx="4802">
                  <c:v>1010.0294</c:v>
                </c:pt>
                <c:pt idx="4803">
                  <c:v>1010.6085</c:v>
                </c:pt>
                <c:pt idx="4804">
                  <c:v>1011.1876</c:v>
                </c:pt>
                <c:pt idx="4805">
                  <c:v>1011.7667</c:v>
                </c:pt>
                <c:pt idx="4806">
                  <c:v>1012.3457</c:v>
                </c:pt>
                <c:pt idx="4807">
                  <c:v>1012.9248</c:v>
                </c:pt>
                <c:pt idx="4808">
                  <c:v>1013.5039</c:v>
                </c:pt>
                <c:pt idx="4809">
                  <c:v>1014.083000000001</c:v>
                </c:pt>
                <c:pt idx="4810">
                  <c:v>1014.662099999999</c:v>
                </c:pt>
                <c:pt idx="4811">
                  <c:v>1015.2411</c:v>
                </c:pt>
                <c:pt idx="4812">
                  <c:v>1015.820199999999</c:v>
                </c:pt>
                <c:pt idx="4813">
                  <c:v>1016.3993</c:v>
                </c:pt>
                <c:pt idx="4814">
                  <c:v>1016.978400000001</c:v>
                </c:pt>
                <c:pt idx="4815">
                  <c:v>1017.557399999999</c:v>
                </c:pt>
                <c:pt idx="4816">
                  <c:v>1018.1365</c:v>
                </c:pt>
                <c:pt idx="4817">
                  <c:v>1018.7156</c:v>
                </c:pt>
                <c:pt idx="4818">
                  <c:v>1019.294700000002</c:v>
                </c:pt>
                <c:pt idx="4819">
                  <c:v>1019.873800000001</c:v>
                </c:pt>
                <c:pt idx="4820">
                  <c:v>1020.452799999999</c:v>
                </c:pt>
                <c:pt idx="4821">
                  <c:v>1021.0319</c:v>
                </c:pt>
                <c:pt idx="4822">
                  <c:v>1021.611</c:v>
                </c:pt>
                <c:pt idx="4823">
                  <c:v>1022.1901</c:v>
                </c:pt>
                <c:pt idx="4824">
                  <c:v>1022.7692</c:v>
                </c:pt>
                <c:pt idx="4825">
                  <c:v>1023.348199999999</c:v>
                </c:pt>
                <c:pt idx="4826">
                  <c:v>1023.927299999998</c:v>
                </c:pt>
                <c:pt idx="4827">
                  <c:v>1024.5064</c:v>
                </c:pt>
                <c:pt idx="4828">
                  <c:v>1025.0855</c:v>
                </c:pt>
                <c:pt idx="4829">
                  <c:v>1025.6646</c:v>
                </c:pt>
                <c:pt idx="4830">
                  <c:v>1026.2436</c:v>
                </c:pt>
                <c:pt idx="4831">
                  <c:v>1026.8227</c:v>
                </c:pt>
                <c:pt idx="4832">
                  <c:v>1027.4018</c:v>
                </c:pt>
                <c:pt idx="4833">
                  <c:v>1027.9809</c:v>
                </c:pt>
                <c:pt idx="4834">
                  <c:v>1028.5599</c:v>
                </c:pt>
                <c:pt idx="4835">
                  <c:v>1029.139</c:v>
                </c:pt>
                <c:pt idx="4836">
                  <c:v>1029.7181</c:v>
                </c:pt>
                <c:pt idx="4837">
                  <c:v>1030.2972</c:v>
                </c:pt>
                <c:pt idx="4838">
                  <c:v>1030.8763</c:v>
                </c:pt>
                <c:pt idx="4839">
                  <c:v>1031.4553</c:v>
                </c:pt>
                <c:pt idx="4840">
                  <c:v>1032.0344</c:v>
                </c:pt>
                <c:pt idx="4841">
                  <c:v>1032.613499999996</c:v>
                </c:pt>
                <c:pt idx="4842">
                  <c:v>1033.1926</c:v>
                </c:pt>
                <c:pt idx="4843">
                  <c:v>1033.7717</c:v>
                </c:pt>
                <c:pt idx="4844">
                  <c:v>1034.3507</c:v>
                </c:pt>
                <c:pt idx="4845">
                  <c:v>1034.9298</c:v>
                </c:pt>
                <c:pt idx="4846">
                  <c:v>1035.5089</c:v>
                </c:pt>
                <c:pt idx="4847">
                  <c:v>1036.088</c:v>
                </c:pt>
                <c:pt idx="4848">
                  <c:v>1036.6671</c:v>
                </c:pt>
                <c:pt idx="4849">
                  <c:v>1037.2461</c:v>
                </c:pt>
                <c:pt idx="4850">
                  <c:v>1037.8252</c:v>
                </c:pt>
                <c:pt idx="4851">
                  <c:v>1038.4043</c:v>
                </c:pt>
                <c:pt idx="4852">
                  <c:v>1038.9834</c:v>
                </c:pt>
                <c:pt idx="4853">
                  <c:v>1039.5624</c:v>
                </c:pt>
                <c:pt idx="4854">
                  <c:v>1040.1415</c:v>
                </c:pt>
                <c:pt idx="4855">
                  <c:v>1040.7206</c:v>
                </c:pt>
                <c:pt idx="4856">
                  <c:v>1041.2997</c:v>
                </c:pt>
                <c:pt idx="4857">
                  <c:v>1041.8788</c:v>
                </c:pt>
                <c:pt idx="4858">
                  <c:v>1042.4578</c:v>
                </c:pt>
                <c:pt idx="4859">
                  <c:v>1043.0369</c:v>
                </c:pt>
                <c:pt idx="4860">
                  <c:v>1043.616</c:v>
                </c:pt>
                <c:pt idx="4861">
                  <c:v>1044.1951</c:v>
                </c:pt>
                <c:pt idx="4862">
                  <c:v>1044.7742</c:v>
                </c:pt>
                <c:pt idx="4863">
                  <c:v>1045.3532</c:v>
                </c:pt>
                <c:pt idx="4864">
                  <c:v>1045.9323</c:v>
                </c:pt>
                <c:pt idx="4865">
                  <c:v>1046.5114</c:v>
                </c:pt>
                <c:pt idx="4866">
                  <c:v>1047.0905</c:v>
                </c:pt>
                <c:pt idx="4867">
                  <c:v>1047.6696</c:v>
                </c:pt>
                <c:pt idx="4868">
                  <c:v>1048.2486</c:v>
                </c:pt>
                <c:pt idx="4869">
                  <c:v>1048.8277</c:v>
                </c:pt>
                <c:pt idx="4870">
                  <c:v>1049.406800000001</c:v>
                </c:pt>
                <c:pt idx="4871">
                  <c:v>1049.9859</c:v>
                </c:pt>
                <c:pt idx="4872">
                  <c:v>1050.5649</c:v>
                </c:pt>
                <c:pt idx="4873">
                  <c:v>1051.144</c:v>
                </c:pt>
                <c:pt idx="4874">
                  <c:v>1051.7231</c:v>
                </c:pt>
                <c:pt idx="4875">
                  <c:v>1052.3022</c:v>
                </c:pt>
                <c:pt idx="4876">
                  <c:v>1052.8813</c:v>
                </c:pt>
                <c:pt idx="4877">
                  <c:v>1053.4603</c:v>
                </c:pt>
                <c:pt idx="4878">
                  <c:v>1054.0394</c:v>
                </c:pt>
                <c:pt idx="4879">
                  <c:v>1054.6185</c:v>
                </c:pt>
                <c:pt idx="4880">
                  <c:v>1055.1976</c:v>
                </c:pt>
                <c:pt idx="4881">
                  <c:v>1055.7767</c:v>
                </c:pt>
                <c:pt idx="4882">
                  <c:v>1056.3557</c:v>
                </c:pt>
                <c:pt idx="4883">
                  <c:v>1056.9348</c:v>
                </c:pt>
                <c:pt idx="4884">
                  <c:v>1057.5139</c:v>
                </c:pt>
                <c:pt idx="4885">
                  <c:v>1058.093</c:v>
                </c:pt>
                <c:pt idx="4886">
                  <c:v>1058.6721</c:v>
                </c:pt>
                <c:pt idx="4887">
                  <c:v>1059.2511</c:v>
                </c:pt>
                <c:pt idx="4888">
                  <c:v>1059.8302</c:v>
                </c:pt>
                <c:pt idx="4889">
                  <c:v>1060.4093</c:v>
                </c:pt>
                <c:pt idx="4890">
                  <c:v>1060.9884</c:v>
                </c:pt>
                <c:pt idx="4891">
                  <c:v>1061.5674</c:v>
                </c:pt>
                <c:pt idx="4892">
                  <c:v>1062.1465</c:v>
                </c:pt>
                <c:pt idx="4893">
                  <c:v>1062.725600000001</c:v>
                </c:pt>
                <c:pt idx="4894">
                  <c:v>1063.3047</c:v>
                </c:pt>
                <c:pt idx="4895">
                  <c:v>1063.8838</c:v>
                </c:pt>
                <c:pt idx="4896">
                  <c:v>1064.4628</c:v>
                </c:pt>
                <c:pt idx="4897">
                  <c:v>1065.0419</c:v>
                </c:pt>
                <c:pt idx="4898">
                  <c:v>1065.621</c:v>
                </c:pt>
                <c:pt idx="4899">
                  <c:v>1066.2001</c:v>
                </c:pt>
                <c:pt idx="4900">
                  <c:v>1066.7792</c:v>
                </c:pt>
                <c:pt idx="4901">
                  <c:v>1067.3582</c:v>
                </c:pt>
                <c:pt idx="4902">
                  <c:v>1067.9373</c:v>
                </c:pt>
                <c:pt idx="4903">
                  <c:v>1068.5164</c:v>
                </c:pt>
                <c:pt idx="4904">
                  <c:v>1069.0955</c:v>
                </c:pt>
                <c:pt idx="4905">
                  <c:v>1069.6746</c:v>
                </c:pt>
                <c:pt idx="4906">
                  <c:v>1070.2536</c:v>
                </c:pt>
                <c:pt idx="4907">
                  <c:v>1070.8327</c:v>
                </c:pt>
                <c:pt idx="4908">
                  <c:v>1071.4118</c:v>
                </c:pt>
                <c:pt idx="4909">
                  <c:v>1071.9909</c:v>
                </c:pt>
                <c:pt idx="4910">
                  <c:v>1072.5699</c:v>
                </c:pt>
                <c:pt idx="4911">
                  <c:v>1073.149</c:v>
                </c:pt>
                <c:pt idx="4912">
                  <c:v>1073.7281</c:v>
                </c:pt>
                <c:pt idx="4913">
                  <c:v>1074.3072</c:v>
                </c:pt>
                <c:pt idx="4914">
                  <c:v>1074.8863</c:v>
                </c:pt>
                <c:pt idx="4915">
                  <c:v>1075.4653</c:v>
                </c:pt>
                <c:pt idx="4916">
                  <c:v>1076.0444</c:v>
                </c:pt>
                <c:pt idx="4917">
                  <c:v>1076.623499999996</c:v>
                </c:pt>
                <c:pt idx="4918">
                  <c:v>1077.2026</c:v>
                </c:pt>
                <c:pt idx="4919">
                  <c:v>1077.7817</c:v>
                </c:pt>
                <c:pt idx="4920">
                  <c:v>1078.3607</c:v>
                </c:pt>
                <c:pt idx="4921">
                  <c:v>1078.9398</c:v>
                </c:pt>
                <c:pt idx="4922">
                  <c:v>1079.5189</c:v>
                </c:pt>
                <c:pt idx="4923">
                  <c:v>1080.098</c:v>
                </c:pt>
                <c:pt idx="4924">
                  <c:v>1080.677</c:v>
                </c:pt>
                <c:pt idx="4925">
                  <c:v>1081.2561</c:v>
                </c:pt>
                <c:pt idx="4926">
                  <c:v>1081.8352</c:v>
                </c:pt>
                <c:pt idx="4927">
                  <c:v>1082.4143</c:v>
                </c:pt>
                <c:pt idx="4928">
                  <c:v>1082.9934</c:v>
                </c:pt>
                <c:pt idx="4929">
                  <c:v>1083.5724</c:v>
                </c:pt>
                <c:pt idx="4930">
                  <c:v>1084.151499999997</c:v>
                </c:pt>
                <c:pt idx="4931">
                  <c:v>1084.7306</c:v>
                </c:pt>
                <c:pt idx="4932">
                  <c:v>1085.3097</c:v>
                </c:pt>
                <c:pt idx="4933">
                  <c:v>1085.8888</c:v>
                </c:pt>
                <c:pt idx="4934">
                  <c:v>1086.4678</c:v>
                </c:pt>
                <c:pt idx="4935">
                  <c:v>1087.0469</c:v>
                </c:pt>
                <c:pt idx="4936">
                  <c:v>1087.626</c:v>
                </c:pt>
                <c:pt idx="4937">
                  <c:v>1088.2051</c:v>
                </c:pt>
                <c:pt idx="4938">
                  <c:v>1088.7842</c:v>
                </c:pt>
                <c:pt idx="4939">
                  <c:v>1089.3632</c:v>
                </c:pt>
                <c:pt idx="4940">
                  <c:v>1089.9423</c:v>
                </c:pt>
                <c:pt idx="4941">
                  <c:v>1090.5214</c:v>
                </c:pt>
                <c:pt idx="4942">
                  <c:v>1091.1005</c:v>
                </c:pt>
                <c:pt idx="4943">
                  <c:v>1091.6795</c:v>
                </c:pt>
                <c:pt idx="4944">
                  <c:v>1092.2586</c:v>
                </c:pt>
                <c:pt idx="4945">
                  <c:v>1092.8377</c:v>
                </c:pt>
                <c:pt idx="4946">
                  <c:v>1093.416800000001</c:v>
                </c:pt>
                <c:pt idx="4947">
                  <c:v>1093.9959</c:v>
                </c:pt>
                <c:pt idx="4948">
                  <c:v>1094.5749</c:v>
                </c:pt>
                <c:pt idx="4949">
                  <c:v>1095.154</c:v>
                </c:pt>
                <c:pt idx="4950">
                  <c:v>1095.7331</c:v>
                </c:pt>
                <c:pt idx="4951">
                  <c:v>1096.3122</c:v>
                </c:pt>
                <c:pt idx="4952">
                  <c:v>1096.8913</c:v>
                </c:pt>
                <c:pt idx="4953">
                  <c:v>1097.4703</c:v>
                </c:pt>
                <c:pt idx="4954">
                  <c:v>1098.0494</c:v>
                </c:pt>
                <c:pt idx="4955">
                  <c:v>1098.6285</c:v>
                </c:pt>
                <c:pt idx="4956">
                  <c:v>1099.207600000001</c:v>
                </c:pt>
                <c:pt idx="4957">
                  <c:v>1099.7867</c:v>
                </c:pt>
                <c:pt idx="4958">
                  <c:v>1100.3657</c:v>
                </c:pt>
                <c:pt idx="4959">
                  <c:v>1100.9448</c:v>
                </c:pt>
                <c:pt idx="4960">
                  <c:v>1101.5239</c:v>
                </c:pt>
                <c:pt idx="4961">
                  <c:v>1102.103</c:v>
                </c:pt>
                <c:pt idx="4962">
                  <c:v>1102.682</c:v>
                </c:pt>
                <c:pt idx="4963">
                  <c:v>1103.2611</c:v>
                </c:pt>
                <c:pt idx="4964">
                  <c:v>1103.8402</c:v>
                </c:pt>
                <c:pt idx="4965">
                  <c:v>1104.4193</c:v>
                </c:pt>
                <c:pt idx="4966">
                  <c:v>1104.9984</c:v>
                </c:pt>
                <c:pt idx="4967">
                  <c:v>1105.5774</c:v>
                </c:pt>
                <c:pt idx="4968">
                  <c:v>1106.1565</c:v>
                </c:pt>
                <c:pt idx="4969">
                  <c:v>1106.735600000001</c:v>
                </c:pt>
                <c:pt idx="4970">
                  <c:v>1107.3147</c:v>
                </c:pt>
                <c:pt idx="4971">
                  <c:v>1107.8938</c:v>
                </c:pt>
                <c:pt idx="4972">
                  <c:v>1108.4728</c:v>
                </c:pt>
                <c:pt idx="4973">
                  <c:v>1109.0519</c:v>
                </c:pt>
                <c:pt idx="4974">
                  <c:v>1109.631</c:v>
                </c:pt>
                <c:pt idx="4975">
                  <c:v>1110.2101</c:v>
                </c:pt>
                <c:pt idx="4976">
                  <c:v>1110.7892</c:v>
                </c:pt>
                <c:pt idx="4977">
                  <c:v>1111.3682</c:v>
                </c:pt>
                <c:pt idx="4978">
                  <c:v>1111.9473</c:v>
                </c:pt>
                <c:pt idx="4979">
                  <c:v>1112.5264</c:v>
                </c:pt>
                <c:pt idx="4980">
                  <c:v>1113.1055</c:v>
                </c:pt>
                <c:pt idx="4981">
                  <c:v>1113.684499999995</c:v>
                </c:pt>
                <c:pt idx="4982">
                  <c:v>1114.2636</c:v>
                </c:pt>
                <c:pt idx="4983">
                  <c:v>1114.8427</c:v>
                </c:pt>
                <c:pt idx="4984">
                  <c:v>1115.4218</c:v>
                </c:pt>
                <c:pt idx="4985">
                  <c:v>1116.0009</c:v>
                </c:pt>
                <c:pt idx="4986">
                  <c:v>1116.5799</c:v>
                </c:pt>
                <c:pt idx="4987">
                  <c:v>1117.159</c:v>
                </c:pt>
                <c:pt idx="4988">
                  <c:v>1117.7381</c:v>
                </c:pt>
                <c:pt idx="4989">
                  <c:v>1118.3172</c:v>
                </c:pt>
                <c:pt idx="4990">
                  <c:v>1118.8963</c:v>
                </c:pt>
                <c:pt idx="4991">
                  <c:v>1119.4753</c:v>
                </c:pt>
                <c:pt idx="4992">
                  <c:v>1120.0544</c:v>
                </c:pt>
                <c:pt idx="4993">
                  <c:v>1120.633499999996</c:v>
                </c:pt>
                <c:pt idx="4994">
                  <c:v>1121.2126</c:v>
                </c:pt>
                <c:pt idx="4995">
                  <c:v>1121.7917</c:v>
                </c:pt>
                <c:pt idx="4996">
                  <c:v>1122.3707</c:v>
                </c:pt>
                <c:pt idx="4997">
                  <c:v>1122.9498</c:v>
                </c:pt>
                <c:pt idx="4998">
                  <c:v>1123.5289</c:v>
                </c:pt>
                <c:pt idx="4999">
                  <c:v>1124.108</c:v>
                </c:pt>
                <c:pt idx="5000">
                  <c:v>1124.687</c:v>
                </c:pt>
                <c:pt idx="5001">
                  <c:v>1125.2661</c:v>
                </c:pt>
                <c:pt idx="5002">
                  <c:v>1125.8452</c:v>
                </c:pt>
                <c:pt idx="5003">
                  <c:v>1126.4243</c:v>
                </c:pt>
                <c:pt idx="5004">
                  <c:v>1127.0034</c:v>
                </c:pt>
                <c:pt idx="5005">
                  <c:v>1127.5824</c:v>
                </c:pt>
                <c:pt idx="5006">
                  <c:v>1128.161499999996</c:v>
                </c:pt>
                <c:pt idx="5007">
                  <c:v>1128.7406</c:v>
                </c:pt>
                <c:pt idx="5008">
                  <c:v>1129.3197</c:v>
                </c:pt>
                <c:pt idx="5009">
                  <c:v>1129.8988</c:v>
                </c:pt>
                <c:pt idx="5010">
                  <c:v>1130.4778</c:v>
                </c:pt>
                <c:pt idx="5011">
                  <c:v>1131.0569</c:v>
                </c:pt>
                <c:pt idx="5012">
                  <c:v>1131.636</c:v>
                </c:pt>
                <c:pt idx="5013">
                  <c:v>1132.2151</c:v>
                </c:pt>
                <c:pt idx="5014">
                  <c:v>1132.7942</c:v>
                </c:pt>
                <c:pt idx="5015">
                  <c:v>1133.3732</c:v>
                </c:pt>
                <c:pt idx="5016">
                  <c:v>1133.9523</c:v>
                </c:pt>
                <c:pt idx="5017">
                  <c:v>1134.5314</c:v>
                </c:pt>
                <c:pt idx="5018">
                  <c:v>1135.1105</c:v>
                </c:pt>
                <c:pt idx="5019">
                  <c:v>1135.6895</c:v>
                </c:pt>
                <c:pt idx="5020">
                  <c:v>1136.2686</c:v>
                </c:pt>
                <c:pt idx="5021">
                  <c:v>1136.8477</c:v>
                </c:pt>
                <c:pt idx="5022">
                  <c:v>1137.426800000001</c:v>
                </c:pt>
                <c:pt idx="5023">
                  <c:v>1138.0059</c:v>
                </c:pt>
                <c:pt idx="5024">
                  <c:v>1138.5849</c:v>
                </c:pt>
                <c:pt idx="5025">
                  <c:v>1139.164</c:v>
                </c:pt>
                <c:pt idx="5026">
                  <c:v>1139.7431</c:v>
                </c:pt>
                <c:pt idx="5027">
                  <c:v>1140.3222</c:v>
                </c:pt>
                <c:pt idx="5028">
                  <c:v>1140.9013</c:v>
                </c:pt>
                <c:pt idx="5029">
                  <c:v>1141.4803</c:v>
                </c:pt>
                <c:pt idx="5030">
                  <c:v>1142.0594</c:v>
                </c:pt>
                <c:pt idx="5031">
                  <c:v>1142.6385</c:v>
                </c:pt>
                <c:pt idx="5032">
                  <c:v>1143.217600000001</c:v>
                </c:pt>
                <c:pt idx="5033">
                  <c:v>1143.7967</c:v>
                </c:pt>
                <c:pt idx="5034">
                  <c:v>1144.3757</c:v>
                </c:pt>
                <c:pt idx="5035">
                  <c:v>1144.9548</c:v>
                </c:pt>
                <c:pt idx="5036">
                  <c:v>1145.5339</c:v>
                </c:pt>
                <c:pt idx="5037">
                  <c:v>1146.113</c:v>
                </c:pt>
                <c:pt idx="5038">
                  <c:v>1146.692</c:v>
                </c:pt>
                <c:pt idx="5039">
                  <c:v>1147.2711</c:v>
                </c:pt>
                <c:pt idx="5040">
                  <c:v>1147.8502</c:v>
                </c:pt>
                <c:pt idx="5041">
                  <c:v>1148.4293</c:v>
                </c:pt>
                <c:pt idx="5042">
                  <c:v>1149.0084</c:v>
                </c:pt>
                <c:pt idx="5043">
                  <c:v>1149.5874</c:v>
                </c:pt>
                <c:pt idx="5044">
                  <c:v>1150.1665</c:v>
                </c:pt>
                <c:pt idx="5045">
                  <c:v>1150.745600000001</c:v>
                </c:pt>
                <c:pt idx="5046">
                  <c:v>1151.3247</c:v>
                </c:pt>
                <c:pt idx="5047">
                  <c:v>1151.9038</c:v>
                </c:pt>
                <c:pt idx="5048">
                  <c:v>1152.4828</c:v>
                </c:pt>
                <c:pt idx="5049">
                  <c:v>1153.0619</c:v>
                </c:pt>
                <c:pt idx="5050">
                  <c:v>1153.641</c:v>
                </c:pt>
                <c:pt idx="5051">
                  <c:v>1154.2201</c:v>
                </c:pt>
                <c:pt idx="5052">
                  <c:v>1154.7991</c:v>
                </c:pt>
                <c:pt idx="5053">
                  <c:v>1155.3782</c:v>
                </c:pt>
                <c:pt idx="5054">
                  <c:v>1155.9573</c:v>
                </c:pt>
                <c:pt idx="5055">
                  <c:v>1156.5364</c:v>
                </c:pt>
                <c:pt idx="5056">
                  <c:v>1157.1155</c:v>
                </c:pt>
                <c:pt idx="5057">
                  <c:v>1157.694499999995</c:v>
                </c:pt>
                <c:pt idx="5058">
                  <c:v>1158.2736</c:v>
                </c:pt>
                <c:pt idx="5059">
                  <c:v>1158.8527</c:v>
                </c:pt>
                <c:pt idx="5060">
                  <c:v>1159.4318</c:v>
                </c:pt>
                <c:pt idx="5061">
                  <c:v>1160.0109</c:v>
                </c:pt>
                <c:pt idx="5062">
                  <c:v>1160.5899</c:v>
                </c:pt>
                <c:pt idx="5063">
                  <c:v>1161.169</c:v>
                </c:pt>
                <c:pt idx="5064">
                  <c:v>1161.7481</c:v>
                </c:pt>
                <c:pt idx="5065">
                  <c:v>1162.3272</c:v>
                </c:pt>
                <c:pt idx="5066">
                  <c:v>1162.9063</c:v>
                </c:pt>
                <c:pt idx="5067">
                  <c:v>1163.4853</c:v>
                </c:pt>
                <c:pt idx="5068">
                  <c:v>1164.0644</c:v>
                </c:pt>
                <c:pt idx="5069">
                  <c:v>1164.643499999996</c:v>
                </c:pt>
                <c:pt idx="5070">
                  <c:v>1165.2226</c:v>
                </c:pt>
                <c:pt idx="5071">
                  <c:v>1165.8016</c:v>
                </c:pt>
                <c:pt idx="5072">
                  <c:v>1166.3807</c:v>
                </c:pt>
                <c:pt idx="5073">
                  <c:v>1166.9598</c:v>
                </c:pt>
                <c:pt idx="5074">
                  <c:v>1167.5389</c:v>
                </c:pt>
                <c:pt idx="5075">
                  <c:v>1168.118</c:v>
                </c:pt>
                <c:pt idx="5076">
                  <c:v>1168.697</c:v>
                </c:pt>
                <c:pt idx="5077">
                  <c:v>1169.2761</c:v>
                </c:pt>
                <c:pt idx="5078">
                  <c:v>1169.8552</c:v>
                </c:pt>
                <c:pt idx="5079">
                  <c:v>1170.4343</c:v>
                </c:pt>
                <c:pt idx="5080">
                  <c:v>1171.0134</c:v>
                </c:pt>
                <c:pt idx="5081">
                  <c:v>1171.5924</c:v>
                </c:pt>
                <c:pt idx="5082">
                  <c:v>1172.171499999996</c:v>
                </c:pt>
                <c:pt idx="5083">
                  <c:v>1172.7506</c:v>
                </c:pt>
                <c:pt idx="5084">
                  <c:v>1173.3297</c:v>
                </c:pt>
                <c:pt idx="5085">
                  <c:v>1173.908800000001</c:v>
                </c:pt>
                <c:pt idx="5086">
                  <c:v>1174.4878</c:v>
                </c:pt>
                <c:pt idx="5087">
                  <c:v>1175.0669</c:v>
                </c:pt>
                <c:pt idx="5088">
                  <c:v>1175.646</c:v>
                </c:pt>
                <c:pt idx="5089">
                  <c:v>1176.2251</c:v>
                </c:pt>
                <c:pt idx="5090">
                  <c:v>1176.8041</c:v>
                </c:pt>
                <c:pt idx="5091">
                  <c:v>1177.3832</c:v>
                </c:pt>
                <c:pt idx="5092">
                  <c:v>1177.9623</c:v>
                </c:pt>
                <c:pt idx="5093">
                  <c:v>1178.5414</c:v>
                </c:pt>
                <c:pt idx="5094">
                  <c:v>1179.1205</c:v>
                </c:pt>
                <c:pt idx="5095">
                  <c:v>1179.699499999997</c:v>
                </c:pt>
                <c:pt idx="5096">
                  <c:v>1180.2786</c:v>
                </c:pt>
                <c:pt idx="5097">
                  <c:v>1180.8577</c:v>
                </c:pt>
                <c:pt idx="5098">
                  <c:v>1181.436800000001</c:v>
                </c:pt>
                <c:pt idx="5099">
                  <c:v>1182.0159</c:v>
                </c:pt>
                <c:pt idx="5100">
                  <c:v>1182.5949</c:v>
                </c:pt>
                <c:pt idx="5101">
                  <c:v>1183.174</c:v>
                </c:pt>
                <c:pt idx="5102">
                  <c:v>1183.7531</c:v>
                </c:pt>
                <c:pt idx="5103">
                  <c:v>1184.3322</c:v>
                </c:pt>
                <c:pt idx="5104">
                  <c:v>1184.9113</c:v>
                </c:pt>
                <c:pt idx="5105">
                  <c:v>1185.4903</c:v>
                </c:pt>
                <c:pt idx="5106">
                  <c:v>1186.0694</c:v>
                </c:pt>
                <c:pt idx="5107">
                  <c:v>1186.6485</c:v>
                </c:pt>
                <c:pt idx="5108">
                  <c:v>1187.227600000001</c:v>
                </c:pt>
                <c:pt idx="5109">
                  <c:v>1187.8066</c:v>
                </c:pt>
                <c:pt idx="5110">
                  <c:v>1188.3857</c:v>
                </c:pt>
                <c:pt idx="5111">
                  <c:v>1188.9648</c:v>
                </c:pt>
                <c:pt idx="5112">
                  <c:v>1189.5439</c:v>
                </c:pt>
                <c:pt idx="5113">
                  <c:v>1190.123</c:v>
                </c:pt>
                <c:pt idx="5114">
                  <c:v>1190.702</c:v>
                </c:pt>
                <c:pt idx="5115">
                  <c:v>1191.2811</c:v>
                </c:pt>
                <c:pt idx="5116">
                  <c:v>1191.8602</c:v>
                </c:pt>
                <c:pt idx="5117">
                  <c:v>1192.4393</c:v>
                </c:pt>
                <c:pt idx="5118">
                  <c:v>1193.0184</c:v>
                </c:pt>
                <c:pt idx="5119">
                  <c:v>1193.5974</c:v>
                </c:pt>
                <c:pt idx="5120">
                  <c:v>1194.1765</c:v>
                </c:pt>
                <c:pt idx="5121">
                  <c:v>1194.755600000001</c:v>
                </c:pt>
                <c:pt idx="5122">
                  <c:v>1195.3347</c:v>
                </c:pt>
                <c:pt idx="5123">
                  <c:v>1195.9138</c:v>
                </c:pt>
                <c:pt idx="5124">
                  <c:v>1196.4928</c:v>
                </c:pt>
                <c:pt idx="5125">
                  <c:v>1197.0719</c:v>
                </c:pt>
                <c:pt idx="5126">
                  <c:v>1197.651</c:v>
                </c:pt>
                <c:pt idx="5127">
                  <c:v>1198.2301</c:v>
                </c:pt>
                <c:pt idx="5128">
                  <c:v>1198.8091</c:v>
                </c:pt>
                <c:pt idx="5129">
                  <c:v>1199.3882</c:v>
                </c:pt>
                <c:pt idx="5130">
                  <c:v>1199.9673</c:v>
                </c:pt>
                <c:pt idx="5131">
                  <c:v>1200.5464</c:v>
                </c:pt>
                <c:pt idx="5132">
                  <c:v>1201.1255</c:v>
                </c:pt>
                <c:pt idx="5133">
                  <c:v>1201.7045</c:v>
                </c:pt>
                <c:pt idx="5134">
                  <c:v>1202.2836</c:v>
                </c:pt>
                <c:pt idx="5135">
                  <c:v>1202.8627</c:v>
                </c:pt>
                <c:pt idx="5136">
                  <c:v>1203.4418</c:v>
                </c:pt>
                <c:pt idx="5137">
                  <c:v>1204.0209</c:v>
                </c:pt>
                <c:pt idx="5138">
                  <c:v>1204.5999</c:v>
                </c:pt>
                <c:pt idx="5139">
                  <c:v>1205.179</c:v>
                </c:pt>
                <c:pt idx="5140">
                  <c:v>1205.7581</c:v>
                </c:pt>
                <c:pt idx="5141">
                  <c:v>1206.3372</c:v>
                </c:pt>
                <c:pt idx="5142">
                  <c:v>1206.9163</c:v>
                </c:pt>
                <c:pt idx="5143">
                  <c:v>1207.4953</c:v>
                </c:pt>
                <c:pt idx="5144">
                  <c:v>1208.074399999997</c:v>
                </c:pt>
                <c:pt idx="5145">
                  <c:v>1208.653499999996</c:v>
                </c:pt>
                <c:pt idx="5146">
                  <c:v>1209.2326</c:v>
                </c:pt>
                <c:pt idx="5147">
                  <c:v>1209.8116</c:v>
                </c:pt>
                <c:pt idx="5148">
                  <c:v>1210.3907</c:v>
                </c:pt>
                <c:pt idx="5149">
                  <c:v>1210.9698</c:v>
                </c:pt>
                <c:pt idx="5150">
                  <c:v>1211.5489</c:v>
                </c:pt>
                <c:pt idx="5151">
                  <c:v>1212.128</c:v>
                </c:pt>
                <c:pt idx="5152">
                  <c:v>1212.707</c:v>
                </c:pt>
                <c:pt idx="5153">
                  <c:v>1213.2861</c:v>
                </c:pt>
                <c:pt idx="5154">
                  <c:v>1213.8652</c:v>
                </c:pt>
                <c:pt idx="5155">
                  <c:v>1214.4443</c:v>
                </c:pt>
                <c:pt idx="5156">
                  <c:v>1215.0234</c:v>
                </c:pt>
                <c:pt idx="5157">
                  <c:v>1215.6024</c:v>
                </c:pt>
                <c:pt idx="5158">
                  <c:v>1216.181499999996</c:v>
                </c:pt>
                <c:pt idx="5159">
                  <c:v>1216.7606</c:v>
                </c:pt>
                <c:pt idx="5160">
                  <c:v>1217.3397</c:v>
                </c:pt>
                <c:pt idx="5161">
                  <c:v>1217.918700000001</c:v>
                </c:pt>
                <c:pt idx="5162">
                  <c:v>1218.4978</c:v>
                </c:pt>
                <c:pt idx="5163">
                  <c:v>1219.0769</c:v>
                </c:pt>
                <c:pt idx="5164">
                  <c:v>1219.656</c:v>
                </c:pt>
                <c:pt idx="5165">
                  <c:v>1220.2351</c:v>
                </c:pt>
                <c:pt idx="5166">
                  <c:v>1220.8141</c:v>
                </c:pt>
                <c:pt idx="5167">
                  <c:v>1221.3932</c:v>
                </c:pt>
                <c:pt idx="5168">
                  <c:v>1221.9723</c:v>
                </c:pt>
                <c:pt idx="5169">
                  <c:v>1222.5514</c:v>
                </c:pt>
                <c:pt idx="5170">
                  <c:v>1223.1305</c:v>
                </c:pt>
                <c:pt idx="5171">
                  <c:v>1223.709500000001</c:v>
                </c:pt>
                <c:pt idx="5172">
                  <c:v>1224.2886</c:v>
                </c:pt>
                <c:pt idx="5173">
                  <c:v>1224.8677</c:v>
                </c:pt>
                <c:pt idx="5174">
                  <c:v>1225.446800000001</c:v>
                </c:pt>
                <c:pt idx="5175">
                  <c:v>1226.0259</c:v>
                </c:pt>
                <c:pt idx="5176">
                  <c:v>1226.6049</c:v>
                </c:pt>
                <c:pt idx="5177">
                  <c:v>1227.183999999997</c:v>
                </c:pt>
                <c:pt idx="5178">
                  <c:v>1227.7631</c:v>
                </c:pt>
                <c:pt idx="5179">
                  <c:v>1228.3422</c:v>
                </c:pt>
                <c:pt idx="5180">
                  <c:v>1228.9212</c:v>
                </c:pt>
                <c:pt idx="5181">
                  <c:v>1229.5003</c:v>
                </c:pt>
                <c:pt idx="5182">
                  <c:v>1230.0794</c:v>
                </c:pt>
                <c:pt idx="5183">
                  <c:v>1230.6585</c:v>
                </c:pt>
                <c:pt idx="5184">
                  <c:v>1231.237600000001</c:v>
                </c:pt>
                <c:pt idx="5185">
                  <c:v>1231.8166</c:v>
                </c:pt>
                <c:pt idx="5186">
                  <c:v>1232.3957</c:v>
                </c:pt>
                <c:pt idx="5187">
                  <c:v>1232.9748</c:v>
                </c:pt>
                <c:pt idx="5188">
                  <c:v>1233.5539</c:v>
                </c:pt>
                <c:pt idx="5189">
                  <c:v>1234.133</c:v>
                </c:pt>
                <c:pt idx="5190">
                  <c:v>1234.712</c:v>
                </c:pt>
                <c:pt idx="5191">
                  <c:v>1235.2911</c:v>
                </c:pt>
                <c:pt idx="5192">
                  <c:v>1235.8702</c:v>
                </c:pt>
                <c:pt idx="5193">
                  <c:v>1236.4493</c:v>
                </c:pt>
                <c:pt idx="5194">
                  <c:v>1237.0284</c:v>
                </c:pt>
                <c:pt idx="5195">
                  <c:v>1237.6074</c:v>
                </c:pt>
                <c:pt idx="5196">
                  <c:v>1238.1865</c:v>
                </c:pt>
                <c:pt idx="5197">
                  <c:v>1238.765600000001</c:v>
                </c:pt>
                <c:pt idx="5198">
                  <c:v>1239.3447</c:v>
                </c:pt>
                <c:pt idx="5199">
                  <c:v>1239.9237</c:v>
                </c:pt>
                <c:pt idx="5200">
                  <c:v>1240.5028</c:v>
                </c:pt>
                <c:pt idx="5201">
                  <c:v>1241.0819</c:v>
                </c:pt>
                <c:pt idx="5202">
                  <c:v>1241.661</c:v>
                </c:pt>
                <c:pt idx="5203">
                  <c:v>1242.2401</c:v>
                </c:pt>
                <c:pt idx="5204">
                  <c:v>1242.8191</c:v>
                </c:pt>
                <c:pt idx="5205">
                  <c:v>1243.3982</c:v>
                </c:pt>
                <c:pt idx="5206">
                  <c:v>1243.9773</c:v>
                </c:pt>
                <c:pt idx="5207">
                  <c:v>1244.5564</c:v>
                </c:pt>
                <c:pt idx="5208">
                  <c:v>1245.1355</c:v>
                </c:pt>
                <c:pt idx="5209">
                  <c:v>1245.7145</c:v>
                </c:pt>
                <c:pt idx="5210">
                  <c:v>1246.2936</c:v>
                </c:pt>
                <c:pt idx="5211">
                  <c:v>1246.8727</c:v>
                </c:pt>
                <c:pt idx="5212">
                  <c:v>1247.4518</c:v>
                </c:pt>
                <c:pt idx="5213">
                  <c:v>1248.0309</c:v>
                </c:pt>
                <c:pt idx="5214">
                  <c:v>1248.6099</c:v>
                </c:pt>
                <c:pt idx="5215">
                  <c:v>1249.189</c:v>
                </c:pt>
                <c:pt idx="5216">
                  <c:v>1249.7681</c:v>
                </c:pt>
                <c:pt idx="5217">
                  <c:v>1250.3472</c:v>
                </c:pt>
                <c:pt idx="5218">
                  <c:v>1250.9262</c:v>
                </c:pt>
                <c:pt idx="5219">
                  <c:v>1251.5053</c:v>
                </c:pt>
                <c:pt idx="5220">
                  <c:v>1252.084399999997</c:v>
                </c:pt>
                <c:pt idx="5221">
                  <c:v>1252.663499999995</c:v>
                </c:pt>
                <c:pt idx="5222">
                  <c:v>1253.2426</c:v>
                </c:pt>
                <c:pt idx="5223">
                  <c:v>1253.8216</c:v>
                </c:pt>
                <c:pt idx="5224">
                  <c:v>1254.4007</c:v>
                </c:pt>
                <c:pt idx="5225">
                  <c:v>1254.9798</c:v>
                </c:pt>
                <c:pt idx="5226">
                  <c:v>1255.5589</c:v>
                </c:pt>
                <c:pt idx="5227">
                  <c:v>1256.138</c:v>
                </c:pt>
                <c:pt idx="5228">
                  <c:v>1256.717</c:v>
                </c:pt>
                <c:pt idx="5229">
                  <c:v>1257.2961</c:v>
                </c:pt>
                <c:pt idx="5230">
                  <c:v>1257.8752</c:v>
                </c:pt>
                <c:pt idx="5231">
                  <c:v>1258.4543</c:v>
                </c:pt>
                <c:pt idx="5232">
                  <c:v>1259.0334</c:v>
                </c:pt>
                <c:pt idx="5233">
                  <c:v>1259.6124</c:v>
                </c:pt>
                <c:pt idx="5234">
                  <c:v>1260.191499999996</c:v>
                </c:pt>
                <c:pt idx="5235">
                  <c:v>1260.7706</c:v>
                </c:pt>
                <c:pt idx="5236">
                  <c:v>1261.3497</c:v>
                </c:pt>
                <c:pt idx="5237">
                  <c:v>1261.928700000001</c:v>
                </c:pt>
                <c:pt idx="5238">
                  <c:v>1262.5078</c:v>
                </c:pt>
                <c:pt idx="5239">
                  <c:v>1263.0869</c:v>
                </c:pt>
                <c:pt idx="5240">
                  <c:v>1263.666</c:v>
                </c:pt>
                <c:pt idx="5241">
                  <c:v>1264.2451</c:v>
                </c:pt>
                <c:pt idx="5242">
                  <c:v>1264.8241</c:v>
                </c:pt>
                <c:pt idx="5243">
                  <c:v>1265.4032</c:v>
                </c:pt>
                <c:pt idx="5244">
                  <c:v>1265.9823</c:v>
                </c:pt>
                <c:pt idx="5245">
                  <c:v>1266.5614</c:v>
                </c:pt>
                <c:pt idx="5246">
                  <c:v>1267.1405</c:v>
                </c:pt>
                <c:pt idx="5247">
                  <c:v>1267.719500000001</c:v>
                </c:pt>
                <c:pt idx="5248">
                  <c:v>1268.2986</c:v>
                </c:pt>
                <c:pt idx="5249">
                  <c:v>1268.8777</c:v>
                </c:pt>
                <c:pt idx="5250">
                  <c:v>1269.456800000001</c:v>
                </c:pt>
                <c:pt idx="5251">
                  <c:v>1270.0359</c:v>
                </c:pt>
                <c:pt idx="5252">
                  <c:v>1270.6149</c:v>
                </c:pt>
                <c:pt idx="5253">
                  <c:v>1271.193999999997</c:v>
                </c:pt>
                <c:pt idx="5254">
                  <c:v>1271.7731</c:v>
                </c:pt>
                <c:pt idx="5255">
                  <c:v>1272.3522</c:v>
                </c:pt>
                <c:pt idx="5256">
                  <c:v>1272.9312</c:v>
                </c:pt>
                <c:pt idx="5257">
                  <c:v>1273.5103</c:v>
                </c:pt>
                <c:pt idx="5258">
                  <c:v>1274.0894</c:v>
                </c:pt>
                <c:pt idx="5259">
                  <c:v>1274.6685</c:v>
                </c:pt>
                <c:pt idx="5260">
                  <c:v>1275.2476</c:v>
                </c:pt>
                <c:pt idx="5261">
                  <c:v>1275.8266</c:v>
                </c:pt>
                <c:pt idx="5262">
                  <c:v>1276.405700000003</c:v>
                </c:pt>
                <c:pt idx="5263">
                  <c:v>1276.9848</c:v>
                </c:pt>
                <c:pt idx="5264">
                  <c:v>1277.5639</c:v>
                </c:pt>
                <c:pt idx="5265">
                  <c:v>1278.143</c:v>
                </c:pt>
                <c:pt idx="5266">
                  <c:v>1278.722</c:v>
                </c:pt>
                <c:pt idx="5267">
                  <c:v>1279.3011</c:v>
                </c:pt>
                <c:pt idx="5268">
                  <c:v>1279.8802</c:v>
                </c:pt>
                <c:pt idx="5269">
                  <c:v>1280.4593</c:v>
                </c:pt>
                <c:pt idx="5270">
                  <c:v>1281.0384</c:v>
                </c:pt>
                <c:pt idx="5271">
                  <c:v>1281.6174</c:v>
                </c:pt>
                <c:pt idx="5272">
                  <c:v>1282.1965</c:v>
                </c:pt>
                <c:pt idx="5273">
                  <c:v>1282.775600000001</c:v>
                </c:pt>
                <c:pt idx="5274">
                  <c:v>1283.3547</c:v>
                </c:pt>
                <c:pt idx="5275">
                  <c:v>1283.9337</c:v>
                </c:pt>
                <c:pt idx="5276">
                  <c:v>1284.5128</c:v>
                </c:pt>
                <c:pt idx="5277">
                  <c:v>1285.0919</c:v>
                </c:pt>
                <c:pt idx="5278">
                  <c:v>1285.671</c:v>
                </c:pt>
                <c:pt idx="5279">
                  <c:v>1286.2501</c:v>
                </c:pt>
                <c:pt idx="5280">
                  <c:v>1286.8291</c:v>
                </c:pt>
                <c:pt idx="5281">
                  <c:v>1287.4082</c:v>
                </c:pt>
                <c:pt idx="5282">
                  <c:v>1287.9873</c:v>
                </c:pt>
                <c:pt idx="5283">
                  <c:v>1288.5664</c:v>
                </c:pt>
                <c:pt idx="5284">
                  <c:v>1289.1455</c:v>
                </c:pt>
                <c:pt idx="5285">
                  <c:v>1289.7245</c:v>
                </c:pt>
                <c:pt idx="5286">
                  <c:v>1290.3036</c:v>
                </c:pt>
                <c:pt idx="5287">
                  <c:v>1290.8827</c:v>
                </c:pt>
                <c:pt idx="5288">
                  <c:v>1291.4618</c:v>
                </c:pt>
                <c:pt idx="5289">
                  <c:v>1292.0408</c:v>
                </c:pt>
                <c:pt idx="5290">
                  <c:v>1292.6199</c:v>
                </c:pt>
                <c:pt idx="5291">
                  <c:v>1293.199</c:v>
                </c:pt>
                <c:pt idx="5292">
                  <c:v>1293.7781</c:v>
                </c:pt>
                <c:pt idx="5293">
                  <c:v>1294.3572</c:v>
                </c:pt>
                <c:pt idx="5294">
                  <c:v>1294.9362</c:v>
                </c:pt>
                <c:pt idx="5295">
                  <c:v>1295.5153</c:v>
                </c:pt>
                <c:pt idx="5296">
                  <c:v>1296.094399999997</c:v>
                </c:pt>
                <c:pt idx="5297">
                  <c:v>1296.673499999995</c:v>
                </c:pt>
                <c:pt idx="5298">
                  <c:v>1297.2526</c:v>
                </c:pt>
                <c:pt idx="5299">
                  <c:v>1297.8316</c:v>
                </c:pt>
                <c:pt idx="5300">
                  <c:v>1298.4107</c:v>
                </c:pt>
                <c:pt idx="5301">
                  <c:v>1298.9898</c:v>
                </c:pt>
                <c:pt idx="5302">
                  <c:v>1299.5689</c:v>
                </c:pt>
                <c:pt idx="5303">
                  <c:v>1300.148</c:v>
                </c:pt>
                <c:pt idx="5304">
                  <c:v>1300.727</c:v>
                </c:pt>
                <c:pt idx="5305">
                  <c:v>1301.3061</c:v>
                </c:pt>
                <c:pt idx="5306">
                  <c:v>1301.8852</c:v>
                </c:pt>
                <c:pt idx="5307">
                  <c:v>1302.4643</c:v>
                </c:pt>
                <c:pt idx="5308">
                  <c:v>1303.0433</c:v>
                </c:pt>
                <c:pt idx="5309">
                  <c:v>1303.622399999997</c:v>
                </c:pt>
                <c:pt idx="5310">
                  <c:v>1304.2015</c:v>
                </c:pt>
                <c:pt idx="5311">
                  <c:v>1304.7806</c:v>
                </c:pt>
                <c:pt idx="5312">
                  <c:v>1305.3597</c:v>
                </c:pt>
                <c:pt idx="5313">
                  <c:v>1305.938700000001</c:v>
                </c:pt>
                <c:pt idx="5314">
                  <c:v>1306.5178</c:v>
                </c:pt>
                <c:pt idx="5315">
                  <c:v>1307.0969</c:v>
                </c:pt>
                <c:pt idx="5316">
                  <c:v>1307.676</c:v>
                </c:pt>
                <c:pt idx="5317">
                  <c:v>1308.2551</c:v>
                </c:pt>
                <c:pt idx="5318">
                  <c:v>1308.8341</c:v>
                </c:pt>
                <c:pt idx="5319">
                  <c:v>1309.4132</c:v>
                </c:pt>
                <c:pt idx="5320">
                  <c:v>1309.9923</c:v>
                </c:pt>
                <c:pt idx="5321">
                  <c:v>1310.5714</c:v>
                </c:pt>
                <c:pt idx="5322">
                  <c:v>1311.1505</c:v>
                </c:pt>
                <c:pt idx="5323">
                  <c:v>1311.7295</c:v>
                </c:pt>
                <c:pt idx="5324">
                  <c:v>1312.3086</c:v>
                </c:pt>
                <c:pt idx="5325">
                  <c:v>1312.8877</c:v>
                </c:pt>
                <c:pt idx="5326">
                  <c:v>1313.4668</c:v>
                </c:pt>
                <c:pt idx="5327">
                  <c:v>1314.0458</c:v>
                </c:pt>
                <c:pt idx="5328">
                  <c:v>1314.6249</c:v>
                </c:pt>
                <c:pt idx="5329">
                  <c:v>1315.204</c:v>
                </c:pt>
                <c:pt idx="5330">
                  <c:v>1315.7831</c:v>
                </c:pt>
                <c:pt idx="5331">
                  <c:v>1316.3622</c:v>
                </c:pt>
                <c:pt idx="5332">
                  <c:v>1316.9412</c:v>
                </c:pt>
                <c:pt idx="5333">
                  <c:v>1317.5203</c:v>
                </c:pt>
                <c:pt idx="5334">
                  <c:v>1318.0994</c:v>
                </c:pt>
                <c:pt idx="5335">
                  <c:v>1318.6785</c:v>
                </c:pt>
                <c:pt idx="5336">
                  <c:v>1319.2576</c:v>
                </c:pt>
                <c:pt idx="5337">
                  <c:v>1319.8366</c:v>
                </c:pt>
                <c:pt idx="5338">
                  <c:v>1320.415700000003</c:v>
                </c:pt>
                <c:pt idx="5339">
                  <c:v>1320.9948</c:v>
                </c:pt>
                <c:pt idx="5340">
                  <c:v>1321.5739</c:v>
                </c:pt>
                <c:pt idx="5341">
                  <c:v>1322.153</c:v>
                </c:pt>
                <c:pt idx="5342">
                  <c:v>1322.732</c:v>
                </c:pt>
                <c:pt idx="5343">
                  <c:v>1323.3111</c:v>
                </c:pt>
                <c:pt idx="5344">
                  <c:v>1323.8902</c:v>
                </c:pt>
                <c:pt idx="5345">
                  <c:v>1324.4693</c:v>
                </c:pt>
                <c:pt idx="5346">
                  <c:v>1325.0483</c:v>
                </c:pt>
                <c:pt idx="5347">
                  <c:v>1325.6274</c:v>
                </c:pt>
                <c:pt idx="5348">
                  <c:v>1326.206500000001</c:v>
                </c:pt>
                <c:pt idx="5349">
                  <c:v>1326.785600000001</c:v>
                </c:pt>
                <c:pt idx="5350">
                  <c:v>1327.3647</c:v>
                </c:pt>
                <c:pt idx="5351">
                  <c:v>1327.9437</c:v>
                </c:pt>
                <c:pt idx="5352">
                  <c:v>1328.5228</c:v>
                </c:pt>
                <c:pt idx="5353">
                  <c:v>1329.1019</c:v>
                </c:pt>
                <c:pt idx="5354">
                  <c:v>1329.681</c:v>
                </c:pt>
                <c:pt idx="5355">
                  <c:v>1330.2601</c:v>
                </c:pt>
                <c:pt idx="5356">
                  <c:v>1330.8391</c:v>
                </c:pt>
                <c:pt idx="5357">
                  <c:v>1331.4182</c:v>
                </c:pt>
                <c:pt idx="5358">
                  <c:v>1331.9973</c:v>
                </c:pt>
                <c:pt idx="5359">
                  <c:v>1332.5764</c:v>
                </c:pt>
                <c:pt idx="5360">
                  <c:v>1333.1555</c:v>
                </c:pt>
                <c:pt idx="5361">
                  <c:v>1333.7345</c:v>
                </c:pt>
                <c:pt idx="5362">
                  <c:v>1334.3136</c:v>
                </c:pt>
                <c:pt idx="5363">
                  <c:v>1334.8927</c:v>
                </c:pt>
                <c:pt idx="5364">
                  <c:v>1335.4718</c:v>
                </c:pt>
                <c:pt idx="5365">
                  <c:v>1336.0508</c:v>
                </c:pt>
                <c:pt idx="5366">
                  <c:v>1336.6299</c:v>
                </c:pt>
                <c:pt idx="5367">
                  <c:v>1337.209</c:v>
                </c:pt>
                <c:pt idx="5368">
                  <c:v>1337.7881</c:v>
                </c:pt>
                <c:pt idx="5369">
                  <c:v>1338.3672</c:v>
                </c:pt>
                <c:pt idx="5370">
                  <c:v>1338.9462</c:v>
                </c:pt>
                <c:pt idx="5371">
                  <c:v>1339.5253</c:v>
                </c:pt>
                <c:pt idx="5372">
                  <c:v>1340.104399999997</c:v>
                </c:pt>
                <c:pt idx="5373">
                  <c:v>1340.683499999995</c:v>
                </c:pt>
                <c:pt idx="5374">
                  <c:v>1341.2626</c:v>
                </c:pt>
                <c:pt idx="5375">
                  <c:v>1341.8416</c:v>
                </c:pt>
                <c:pt idx="5376">
                  <c:v>1342.4207</c:v>
                </c:pt>
                <c:pt idx="5377">
                  <c:v>1342.9998</c:v>
                </c:pt>
                <c:pt idx="5378">
                  <c:v>1343.5789</c:v>
                </c:pt>
                <c:pt idx="5379">
                  <c:v>1344.158</c:v>
                </c:pt>
                <c:pt idx="5380">
                  <c:v>1344.737</c:v>
                </c:pt>
                <c:pt idx="5381">
                  <c:v>1345.3161</c:v>
                </c:pt>
                <c:pt idx="5382">
                  <c:v>1345.8952</c:v>
                </c:pt>
                <c:pt idx="5383">
                  <c:v>1346.4743</c:v>
                </c:pt>
                <c:pt idx="5384">
                  <c:v>1347.0533</c:v>
                </c:pt>
                <c:pt idx="5385">
                  <c:v>1347.632399999997</c:v>
                </c:pt>
                <c:pt idx="5386">
                  <c:v>1348.2115</c:v>
                </c:pt>
                <c:pt idx="5387">
                  <c:v>1348.7906</c:v>
                </c:pt>
                <c:pt idx="5388">
                  <c:v>1349.3697</c:v>
                </c:pt>
                <c:pt idx="5389">
                  <c:v>1349.9487</c:v>
                </c:pt>
                <c:pt idx="5390">
                  <c:v>1350.5278</c:v>
                </c:pt>
                <c:pt idx="5391">
                  <c:v>1351.1069</c:v>
                </c:pt>
                <c:pt idx="5392">
                  <c:v>1351.686</c:v>
                </c:pt>
                <c:pt idx="5393">
                  <c:v>1352.2651</c:v>
                </c:pt>
                <c:pt idx="5394">
                  <c:v>1352.8441</c:v>
                </c:pt>
                <c:pt idx="5395">
                  <c:v>1353.4232</c:v>
                </c:pt>
                <c:pt idx="5396">
                  <c:v>1354.0023</c:v>
                </c:pt>
                <c:pt idx="5397">
                  <c:v>1354.5814</c:v>
                </c:pt>
                <c:pt idx="5398">
                  <c:v>1355.1605</c:v>
                </c:pt>
                <c:pt idx="5399">
                  <c:v>1355.7395</c:v>
                </c:pt>
                <c:pt idx="5400">
                  <c:v>1356.3186</c:v>
                </c:pt>
                <c:pt idx="5401">
                  <c:v>1356.8977</c:v>
                </c:pt>
                <c:pt idx="5402">
                  <c:v>1357.4768</c:v>
                </c:pt>
                <c:pt idx="5403">
                  <c:v>1358.0558</c:v>
                </c:pt>
                <c:pt idx="5404">
                  <c:v>1358.6349</c:v>
                </c:pt>
                <c:pt idx="5405">
                  <c:v>1359.214</c:v>
                </c:pt>
                <c:pt idx="5406">
                  <c:v>1359.7931</c:v>
                </c:pt>
                <c:pt idx="5407">
                  <c:v>1360.3722</c:v>
                </c:pt>
                <c:pt idx="5408">
                  <c:v>1360.9512</c:v>
                </c:pt>
                <c:pt idx="5409">
                  <c:v>1361.5303</c:v>
                </c:pt>
                <c:pt idx="5410">
                  <c:v>1362.1094</c:v>
                </c:pt>
                <c:pt idx="5411">
                  <c:v>1362.6885</c:v>
                </c:pt>
                <c:pt idx="5412">
                  <c:v>1363.2676</c:v>
                </c:pt>
                <c:pt idx="5413">
                  <c:v>1363.8466</c:v>
                </c:pt>
                <c:pt idx="5414">
                  <c:v>1364.425700000001</c:v>
                </c:pt>
                <c:pt idx="5415">
                  <c:v>1365.0048</c:v>
                </c:pt>
                <c:pt idx="5416">
                  <c:v>1365.5839</c:v>
                </c:pt>
                <c:pt idx="5417">
                  <c:v>1366.1629</c:v>
                </c:pt>
                <c:pt idx="5418">
                  <c:v>1366.742</c:v>
                </c:pt>
                <c:pt idx="5419">
                  <c:v>1367.3211</c:v>
                </c:pt>
                <c:pt idx="5420">
                  <c:v>1367.9002</c:v>
                </c:pt>
                <c:pt idx="5421">
                  <c:v>1368.4793</c:v>
                </c:pt>
                <c:pt idx="5422">
                  <c:v>1369.0583</c:v>
                </c:pt>
                <c:pt idx="5423">
                  <c:v>1369.6374</c:v>
                </c:pt>
                <c:pt idx="5424">
                  <c:v>1370.216500000001</c:v>
                </c:pt>
                <c:pt idx="5425">
                  <c:v>1370.7956</c:v>
                </c:pt>
                <c:pt idx="5426">
                  <c:v>1371.3747</c:v>
                </c:pt>
                <c:pt idx="5427">
                  <c:v>1371.9537</c:v>
                </c:pt>
                <c:pt idx="5428">
                  <c:v>1372.5328</c:v>
                </c:pt>
                <c:pt idx="5429">
                  <c:v>1373.1119</c:v>
                </c:pt>
                <c:pt idx="5430">
                  <c:v>1373.691</c:v>
                </c:pt>
                <c:pt idx="5431">
                  <c:v>1374.2701</c:v>
                </c:pt>
                <c:pt idx="5432">
                  <c:v>1374.8491</c:v>
                </c:pt>
                <c:pt idx="5433">
                  <c:v>1375.4282</c:v>
                </c:pt>
                <c:pt idx="5434">
                  <c:v>1376.0073</c:v>
                </c:pt>
                <c:pt idx="5435">
                  <c:v>1376.5864</c:v>
                </c:pt>
                <c:pt idx="5436">
                  <c:v>1377.1654</c:v>
                </c:pt>
                <c:pt idx="5437">
                  <c:v>1377.7445</c:v>
                </c:pt>
                <c:pt idx="5438">
                  <c:v>1378.3236</c:v>
                </c:pt>
                <c:pt idx="5439">
                  <c:v>1378.9027</c:v>
                </c:pt>
                <c:pt idx="5440">
                  <c:v>1379.4818</c:v>
                </c:pt>
                <c:pt idx="5441">
                  <c:v>1380.0608</c:v>
                </c:pt>
                <c:pt idx="5442">
                  <c:v>1380.6399</c:v>
                </c:pt>
                <c:pt idx="5443">
                  <c:v>1381.219</c:v>
                </c:pt>
                <c:pt idx="5444">
                  <c:v>1381.7981</c:v>
                </c:pt>
                <c:pt idx="5445">
                  <c:v>1382.3772</c:v>
                </c:pt>
                <c:pt idx="5446">
                  <c:v>1382.9562</c:v>
                </c:pt>
                <c:pt idx="5447">
                  <c:v>1383.5353</c:v>
                </c:pt>
                <c:pt idx="5448">
                  <c:v>1384.114399999996</c:v>
                </c:pt>
                <c:pt idx="5449">
                  <c:v>1384.693499999995</c:v>
                </c:pt>
                <c:pt idx="5450">
                  <c:v>1385.2726</c:v>
                </c:pt>
                <c:pt idx="5451">
                  <c:v>1385.8516</c:v>
                </c:pt>
                <c:pt idx="5452">
                  <c:v>1386.4307</c:v>
                </c:pt>
                <c:pt idx="5453">
                  <c:v>1387.0098</c:v>
                </c:pt>
                <c:pt idx="5454">
                  <c:v>1387.5889</c:v>
                </c:pt>
                <c:pt idx="5455">
                  <c:v>1388.1679</c:v>
                </c:pt>
                <c:pt idx="5456">
                  <c:v>1388.747</c:v>
                </c:pt>
                <c:pt idx="5457">
                  <c:v>1389.3261</c:v>
                </c:pt>
                <c:pt idx="5458">
                  <c:v>1389.9052</c:v>
                </c:pt>
                <c:pt idx="5459">
                  <c:v>1390.4843</c:v>
                </c:pt>
                <c:pt idx="5460">
                  <c:v>1391.0633</c:v>
                </c:pt>
                <c:pt idx="5461">
                  <c:v>1391.642399999997</c:v>
                </c:pt>
                <c:pt idx="5462">
                  <c:v>1392.2215</c:v>
                </c:pt>
                <c:pt idx="5463">
                  <c:v>1392.8006</c:v>
                </c:pt>
                <c:pt idx="5464">
                  <c:v>1393.3797</c:v>
                </c:pt>
                <c:pt idx="5465">
                  <c:v>1393.9587</c:v>
                </c:pt>
                <c:pt idx="5466">
                  <c:v>1394.5378</c:v>
                </c:pt>
                <c:pt idx="5467">
                  <c:v>1395.1169</c:v>
                </c:pt>
                <c:pt idx="5468">
                  <c:v>1395.696</c:v>
                </c:pt>
                <c:pt idx="5469">
                  <c:v>1396.2751</c:v>
                </c:pt>
                <c:pt idx="5470">
                  <c:v>1396.8541</c:v>
                </c:pt>
                <c:pt idx="5471">
                  <c:v>1397.4332</c:v>
                </c:pt>
                <c:pt idx="5472">
                  <c:v>1398.0123</c:v>
                </c:pt>
                <c:pt idx="5473">
                  <c:v>1398.5914</c:v>
                </c:pt>
                <c:pt idx="5474">
                  <c:v>1399.170399999997</c:v>
                </c:pt>
                <c:pt idx="5475">
                  <c:v>1399.7495</c:v>
                </c:pt>
                <c:pt idx="5476">
                  <c:v>1400.3286</c:v>
                </c:pt>
                <c:pt idx="5477">
                  <c:v>1400.907700000001</c:v>
                </c:pt>
                <c:pt idx="5478">
                  <c:v>1401.4868</c:v>
                </c:pt>
                <c:pt idx="5479">
                  <c:v>1402.0658</c:v>
                </c:pt>
                <c:pt idx="5480">
                  <c:v>1402.6449</c:v>
                </c:pt>
                <c:pt idx="5481">
                  <c:v>1403.224</c:v>
                </c:pt>
                <c:pt idx="5482">
                  <c:v>1403.8031</c:v>
                </c:pt>
                <c:pt idx="5483">
                  <c:v>1404.3822</c:v>
                </c:pt>
                <c:pt idx="5484">
                  <c:v>1404.9612</c:v>
                </c:pt>
                <c:pt idx="5485">
                  <c:v>1405.5403</c:v>
                </c:pt>
                <c:pt idx="5486">
                  <c:v>1406.1194</c:v>
                </c:pt>
                <c:pt idx="5487">
                  <c:v>1406.6985</c:v>
                </c:pt>
                <c:pt idx="5488">
                  <c:v>1407.2776</c:v>
                </c:pt>
                <c:pt idx="5489">
                  <c:v>1407.8566</c:v>
                </c:pt>
                <c:pt idx="5490">
                  <c:v>1408.435700000001</c:v>
                </c:pt>
                <c:pt idx="5491">
                  <c:v>1409.0148</c:v>
                </c:pt>
                <c:pt idx="5492">
                  <c:v>1409.5939</c:v>
                </c:pt>
                <c:pt idx="5493">
                  <c:v>1410.1729</c:v>
                </c:pt>
                <c:pt idx="5494">
                  <c:v>1410.752</c:v>
                </c:pt>
                <c:pt idx="5495">
                  <c:v>1411.3311</c:v>
                </c:pt>
                <c:pt idx="5496">
                  <c:v>1411.9102</c:v>
                </c:pt>
                <c:pt idx="5497">
                  <c:v>1412.4893</c:v>
                </c:pt>
                <c:pt idx="5498">
                  <c:v>1413.0683</c:v>
                </c:pt>
                <c:pt idx="5499">
                  <c:v>1413.6474</c:v>
                </c:pt>
                <c:pt idx="5500">
                  <c:v>1414.226500000001</c:v>
                </c:pt>
                <c:pt idx="5501">
                  <c:v>1414.8056</c:v>
                </c:pt>
                <c:pt idx="5502">
                  <c:v>1415.3847</c:v>
                </c:pt>
                <c:pt idx="5503">
                  <c:v>1415.9637</c:v>
                </c:pt>
                <c:pt idx="5504">
                  <c:v>1416.5428</c:v>
                </c:pt>
                <c:pt idx="5505">
                  <c:v>1417.1219</c:v>
                </c:pt>
                <c:pt idx="5506">
                  <c:v>1417.701</c:v>
                </c:pt>
                <c:pt idx="5507">
                  <c:v>1418.2801</c:v>
                </c:pt>
                <c:pt idx="5508">
                  <c:v>1418.8591</c:v>
                </c:pt>
                <c:pt idx="5509">
                  <c:v>1419.4382</c:v>
                </c:pt>
                <c:pt idx="5510">
                  <c:v>1420.0173</c:v>
                </c:pt>
                <c:pt idx="5511">
                  <c:v>1420.5964</c:v>
                </c:pt>
                <c:pt idx="5512">
                  <c:v>1421.1754</c:v>
                </c:pt>
                <c:pt idx="5513">
                  <c:v>1421.7545</c:v>
                </c:pt>
                <c:pt idx="5514">
                  <c:v>1422.3336</c:v>
                </c:pt>
                <c:pt idx="5515">
                  <c:v>1422.9127</c:v>
                </c:pt>
                <c:pt idx="5516">
                  <c:v>1423.4918</c:v>
                </c:pt>
                <c:pt idx="5517">
                  <c:v>1424.0708</c:v>
                </c:pt>
                <c:pt idx="5518">
                  <c:v>1424.6499</c:v>
                </c:pt>
                <c:pt idx="5519">
                  <c:v>1425.229</c:v>
                </c:pt>
                <c:pt idx="5520">
                  <c:v>1425.8081</c:v>
                </c:pt>
                <c:pt idx="5521">
                  <c:v>1426.3872</c:v>
                </c:pt>
                <c:pt idx="5522">
                  <c:v>1426.9662</c:v>
                </c:pt>
                <c:pt idx="5523">
                  <c:v>1427.5453</c:v>
                </c:pt>
                <c:pt idx="5524">
                  <c:v>1428.124399999996</c:v>
                </c:pt>
                <c:pt idx="5525">
                  <c:v>1428.7035</c:v>
                </c:pt>
                <c:pt idx="5526">
                  <c:v>1429.2825</c:v>
                </c:pt>
                <c:pt idx="5527">
                  <c:v>1429.8616</c:v>
                </c:pt>
                <c:pt idx="5528">
                  <c:v>1430.4407</c:v>
                </c:pt>
                <c:pt idx="5529">
                  <c:v>1431.0198</c:v>
                </c:pt>
                <c:pt idx="5530">
                  <c:v>1431.5989</c:v>
                </c:pt>
                <c:pt idx="5531">
                  <c:v>1432.1779</c:v>
                </c:pt>
                <c:pt idx="5532">
                  <c:v>1432.757</c:v>
                </c:pt>
                <c:pt idx="5533">
                  <c:v>1433.3361</c:v>
                </c:pt>
                <c:pt idx="5534">
                  <c:v>1433.9152</c:v>
                </c:pt>
                <c:pt idx="5535">
                  <c:v>1434.4943</c:v>
                </c:pt>
                <c:pt idx="5536">
                  <c:v>1435.0733</c:v>
                </c:pt>
                <c:pt idx="5537">
                  <c:v>1435.652399999997</c:v>
                </c:pt>
                <c:pt idx="5538">
                  <c:v>1436.2315</c:v>
                </c:pt>
                <c:pt idx="5539">
                  <c:v>1436.8106</c:v>
                </c:pt>
                <c:pt idx="5540">
                  <c:v>1437.3897</c:v>
                </c:pt>
                <c:pt idx="5541">
                  <c:v>1437.9687</c:v>
                </c:pt>
                <c:pt idx="5542">
                  <c:v>1438.5478</c:v>
                </c:pt>
                <c:pt idx="5543">
                  <c:v>1439.1269</c:v>
                </c:pt>
                <c:pt idx="5544">
                  <c:v>1439.706</c:v>
                </c:pt>
                <c:pt idx="5545">
                  <c:v>1440.285</c:v>
                </c:pt>
                <c:pt idx="5546">
                  <c:v>1440.8641</c:v>
                </c:pt>
                <c:pt idx="5547">
                  <c:v>1441.4432</c:v>
                </c:pt>
                <c:pt idx="5548">
                  <c:v>1442.0223</c:v>
                </c:pt>
                <c:pt idx="5549">
                  <c:v>1442.6014</c:v>
                </c:pt>
                <c:pt idx="5550">
                  <c:v>1443.180399999997</c:v>
                </c:pt>
                <c:pt idx="5551">
                  <c:v>1443.7595</c:v>
                </c:pt>
                <c:pt idx="5552">
                  <c:v>1444.3386</c:v>
                </c:pt>
                <c:pt idx="5553">
                  <c:v>1444.917700000001</c:v>
                </c:pt>
                <c:pt idx="5554">
                  <c:v>1445.4968</c:v>
                </c:pt>
                <c:pt idx="5555">
                  <c:v>1446.0758</c:v>
                </c:pt>
                <c:pt idx="5556">
                  <c:v>1446.6549</c:v>
                </c:pt>
                <c:pt idx="5557">
                  <c:v>1447.234</c:v>
                </c:pt>
                <c:pt idx="5558">
                  <c:v>1447.8131</c:v>
                </c:pt>
                <c:pt idx="5559">
                  <c:v>1448.3922</c:v>
                </c:pt>
                <c:pt idx="5560">
                  <c:v>1448.9712</c:v>
                </c:pt>
                <c:pt idx="5561">
                  <c:v>1449.5503</c:v>
                </c:pt>
                <c:pt idx="5562">
                  <c:v>1450.1294</c:v>
                </c:pt>
                <c:pt idx="5563">
                  <c:v>1450.708500000001</c:v>
                </c:pt>
                <c:pt idx="5564">
                  <c:v>1451.2875</c:v>
                </c:pt>
                <c:pt idx="5565">
                  <c:v>1451.8666</c:v>
                </c:pt>
                <c:pt idx="5566">
                  <c:v>1452.445700000001</c:v>
                </c:pt>
                <c:pt idx="5567">
                  <c:v>1453.0248</c:v>
                </c:pt>
                <c:pt idx="5568">
                  <c:v>1453.6039</c:v>
                </c:pt>
                <c:pt idx="5569">
                  <c:v>1454.1829</c:v>
                </c:pt>
                <c:pt idx="5570">
                  <c:v>1454.762</c:v>
                </c:pt>
                <c:pt idx="5571">
                  <c:v>1455.3411</c:v>
                </c:pt>
                <c:pt idx="5572">
                  <c:v>1455.9202</c:v>
                </c:pt>
                <c:pt idx="5573">
                  <c:v>1456.4993</c:v>
                </c:pt>
                <c:pt idx="5574">
                  <c:v>1457.0783</c:v>
                </c:pt>
                <c:pt idx="5575">
                  <c:v>1457.6574</c:v>
                </c:pt>
                <c:pt idx="5576">
                  <c:v>1458.236500000001</c:v>
                </c:pt>
                <c:pt idx="5577">
                  <c:v>1458.8156</c:v>
                </c:pt>
                <c:pt idx="5578">
                  <c:v>1459.3947</c:v>
                </c:pt>
                <c:pt idx="5579">
                  <c:v>1459.9737</c:v>
                </c:pt>
                <c:pt idx="5580">
                  <c:v>1460.5528</c:v>
                </c:pt>
                <c:pt idx="5581">
                  <c:v>1461.1319</c:v>
                </c:pt>
                <c:pt idx="5582">
                  <c:v>1461.711</c:v>
                </c:pt>
                <c:pt idx="5583">
                  <c:v>1462.29</c:v>
                </c:pt>
                <c:pt idx="5584">
                  <c:v>1462.8691</c:v>
                </c:pt>
                <c:pt idx="5585">
                  <c:v>1463.4482</c:v>
                </c:pt>
                <c:pt idx="5586">
                  <c:v>1464.0273</c:v>
                </c:pt>
                <c:pt idx="5587">
                  <c:v>1464.6064</c:v>
                </c:pt>
                <c:pt idx="5588">
                  <c:v>1465.1854</c:v>
                </c:pt>
                <c:pt idx="5589">
                  <c:v>1465.7645</c:v>
                </c:pt>
                <c:pt idx="5590">
                  <c:v>1466.3436</c:v>
                </c:pt>
                <c:pt idx="5591">
                  <c:v>1466.9227</c:v>
                </c:pt>
                <c:pt idx="5592">
                  <c:v>1467.5018</c:v>
                </c:pt>
                <c:pt idx="5593">
                  <c:v>1468.0808</c:v>
                </c:pt>
                <c:pt idx="5594">
                  <c:v>1468.6599</c:v>
                </c:pt>
                <c:pt idx="5595">
                  <c:v>1469.239</c:v>
                </c:pt>
                <c:pt idx="5596">
                  <c:v>1469.8181</c:v>
                </c:pt>
                <c:pt idx="5597">
                  <c:v>1470.3972</c:v>
                </c:pt>
                <c:pt idx="5598">
                  <c:v>1470.9762</c:v>
                </c:pt>
                <c:pt idx="5599">
                  <c:v>1471.5553</c:v>
                </c:pt>
                <c:pt idx="5600">
                  <c:v>1472.134399999996</c:v>
                </c:pt>
                <c:pt idx="5601">
                  <c:v>1472.7135</c:v>
                </c:pt>
                <c:pt idx="5602">
                  <c:v>1473.2925</c:v>
                </c:pt>
                <c:pt idx="5603">
                  <c:v>1473.8716</c:v>
                </c:pt>
                <c:pt idx="5604">
                  <c:v>1474.4507</c:v>
                </c:pt>
                <c:pt idx="5605">
                  <c:v>1475.0298</c:v>
                </c:pt>
                <c:pt idx="5606">
                  <c:v>1475.6089</c:v>
                </c:pt>
                <c:pt idx="5607">
                  <c:v>1476.1879</c:v>
                </c:pt>
                <c:pt idx="5608">
                  <c:v>1476.767</c:v>
                </c:pt>
                <c:pt idx="5609">
                  <c:v>1477.3461</c:v>
                </c:pt>
                <c:pt idx="5610">
                  <c:v>1477.9252</c:v>
                </c:pt>
                <c:pt idx="5611">
                  <c:v>1478.5043</c:v>
                </c:pt>
                <c:pt idx="5612">
                  <c:v>1479.0833</c:v>
                </c:pt>
                <c:pt idx="5613">
                  <c:v>1479.662399999997</c:v>
                </c:pt>
                <c:pt idx="5614">
                  <c:v>1480.2415</c:v>
                </c:pt>
                <c:pt idx="5615">
                  <c:v>1480.8206</c:v>
                </c:pt>
                <c:pt idx="5616">
                  <c:v>1481.3997</c:v>
                </c:pt>
                <c:pt idx="5617">
                  <c:v>1481.9787</c:v>
                </c:pt>
                <c:pt idx="5618">
                  <c:v>1482.5578</c:v>
                </c:pt>
                <c:pt idx="5619">
                  <c:v>1483.1369</c:v>
                </c:pt>
                <c:pt idx="5620">
                  <c:v>1483.716</c:v>
                </c:pt>
                <c:pt idx="5621">
                  <c:v>1484.295</c:v>
                </c:pt>
                <c:pt idx="5622">
                  <c:v>1484.8741</c:v>
                </c:pt>
                <c:pt idx="5623">
                  <c:v>1485.4532</c:v>
                </c:pt>
                <c:pt idx="5624">
                  <c:v>1486.0323</c:v>
                </c:pt>
                <c:pt idx="5625">
                  <c:v>1486.6114</c:v>
                </c:pt>
                <c:pt idx="5626">
                  <c:v>1487.190399999997</c:v>
                </c:pt>
                <c:pt idx="5627">
                  <c:v>1487.7695</c:v>
                </c:pt>
                <c:pt idx="5628">
                  <c:v>1488.3486</c:v>
                </c:pt>
                <c:pt idx="5629">
                  <c:v>1488.927700000001</c:v>
                </c:pt>
                <c:pt idx="5630">
                  <c:v>1489.5068</c:v>
                </c:pt>
                <c:pt idx="5631">
                  <c:v>1490.0858</c:v>
                </c:pt>
                <c:pt idx="5632">
                  <c:v>1490.6649</c:v>
                </c:pt>
                <c:pt idx="5633">
                  <c:v>1491.244</c:v>
                </c:pt>
                <c:pt idx="5634">
                  <c:v>1491.8231</c:v>
                </c:pt>
                <c:pt idx="5635">
                  <c:v>1492.4022</c:v>
                </c:pt>
                <c:pt idx="5636">
                  <c:v>1492.9812</c:v>
                </c:pt>
                <c:pt idx="5637">
                  <c:v>1493.5603</c:v>
                </c:pt>
                <c:pt idx="5638">
                  <c:v>1494.1394</c:v>
                </c:pt>
                <c:pt idx="5639">
                  <c:v>1494.718500000001</c:v>
                </c:pt>
                <c:pt idx="5640">
                  <c:v>1495.2975</c:v>
                </c:pt>
                <c:pt idx="5641">
                  <c:v>1495.8766</c:v>
                </c:pt>
                <c:pt idx="5642">
                  <c:v>1496.455700000001</c:v>
                </c:pt>
                <c:pt idx="5643">
                  <c:v>1497.0348</c:v>
                </c:pt>
                <c:pt idx="5644">
                  <c:v>1497.6139</c:v>
                </c:pt>
                <c:pt idx="5645">
                  <c:v>1498.1929</c:v>
                </c:pt>
                <c:pt idx="5646">
                  <c:v>1498.772</c:v>
                </c:pt>
                <c:pt idx="5647">
                  <c:v>1499.3511</c:v>
                </c:pt>
                <c:pt idx="5648">
                  <c:v>1499.9302</c:v>
                </c:pt>
                <c:pt idx="5649">
                  <c:v>1500.5093</c:v>
                </c:pt>
                <c:pt idx="5650">
                  <c:v>1501.0883</c:v>
                </c:pt>
                <c:pt idx="5651">
                  <c:v>1501.6674</c:v>
                </c:pt>
                <c:pt idx="5652">
                  <c:v>1502.246500000001</c:v>
                </c:pt>
                <c:pt idx="5653">
                  <c:v>1502.8256</c:v>
                </c:pt>
                <c:pt idx="5654">
                  <c:v>1503.4046</c:v>
                </c:pt>
                <c:pt idx="5655">
                  <c:v>1503.9837</c:v>
                </c:pt>
                <c:pt idx="5656">
                  <c:v>1504.5628</c:v>
                </c:pt>
                <c:pt idx="5657">
                  <c:v>1505.1419</c:v>
                </c:pt>
                <c:pt idx="5658">
                  <c:v>1505.721</c:v>
                </c:pt>
                <c:pt idx="5659">
                  <c:v>1506.3</c:v>
                </c:pt>
                <c:pt idx="5660">
                  <c:v>1506.8791</c:v>
                </c:pt>
                <c:pt idx="5661">
                  <c:v>1507.4582</c:v>
                </c:pt>
                <c:pt idx="5662">
                  <c:v>1508.0373</c:v>
                </c:pt>
                <c:pt idx="5663">
                  <c:v>1508.6164</c:v>
                </c:pt>
                <c:pt idx="5664">
                  <c:v>1509.1954</c:v>
                </c:pt>
                <c:pt idx="5665">
                  <c:v>1509.7745</c:v>
                </c:pt>
                <c:pt idx="5666">
                  <c:v>1510.3536</c:v>
                </c:pt>
                <c:pt idx="5667">
                  <c:v>1510.9327</c:v>
                </c:pt>
                <c:pt idx="5668">
                  <c:v>1511.5118</c:v>
                </c:pt>
                <c:pt idx="5669">
                  <c:v>1512.0908</c:v>
                </c:pt>
                <c:pt idx="5670">
                  <c:v>1512.6699</c:v>
                </c:pt>
                <c:pt idx="5671">
                  <c:v>1513.249</c:v>
                </c:pt>
                <c:pt idx="5672">
                  <c:v>1513.8281</c:v>
                </c:pt>
                <c:pt idx="5673">
                  <c:v>1514.4071</c:v>
                </c:pt>
                <c:pt idx="5674">
                  <c:v>1514.9862</c:v>
                </c:pt>
                <c:pt idx="5675">
                  <c:v>1515.5653</c:v>
                </c:pt>
                <c:pt idx="5676">
                  <c:v>1516.144399999996</c:v>
                </c:pt>
                <c:pt idx="5677">
                  <c:v>1516.7235</c:v>
                </c:pt>
                <c:pt idx="5678">
                  <c:v>1517.3025</c:v>
                </c:pt>
                <c:pt idx="5679">
                  <c:v>1517.8816</c:v>
                </c:pt>
                <c:pt idx="5680">
                  <c:v>1518.4607</c:v>
                </c:pt>
                <c:pt idx="5681">
                  <c:v>1519.0398</c:v>
                </c:pt>
                <c:pt idx="5682">
                  <c:v>1519.6189</c:v>
                </c:pt>
                <c:pt idx="5683">
                  <c:v>1520.1979</c:v>
                </c:pt>
                <c:pt idx="5684">
                  <c:v>1520.777</c:v>
                </c:pt>
                <c:pt idx="5685">
                  <c:v>1521.3561</c:v>
                </c:pt>
                <c:pt idx="5686">
                  <c:v>1521.9352</c:v>
                </c:pt>
                <c:pt idx="5687">
                  <c:v>1522.5143</c:v>
                </c:pt>
                <c:pt idx="5688">
                  <c:v>1523.0933</c:v>
                </c:pt>
                <c:pt idx="5689">
                  <c:v>1523.672399999996</c:v>
                </c:pt>
                <c:pt idx="5690">
                  <c:v>1524.2515</c:v>
                </c:pt>
                <c:pt idx="5691">
                  <c:v>1524.8306</c:v>
                </c:pt>
                <c:pt idx="5692">
                  <c:v>1525.409600000001</c:v>
                </c:pt>
                <c:pt idx="5693">
                  <c:v>1525.9887</c:v>
                </c:pt>
                <c:pt idx="5694">
                  <c:v>1526.5678</c:v>
                </c:pt>
                <c:pt idx="5695">
                  <c:v>1527.1469</c:v>
                </c:pt>
                <c:pt idx="5696">
                  <c:v>1527.726</c:v>
                </c:pt>
                <c:pt idx="5697">
                  <c:v>1528.305</c:v>
                </c:pt>
                <c:pt idx="5698">
                  <c:v>1528.8841</c:v>
                </c:pt>
                <c:pt idx="5699">
                  <c:v>1529.4632</c:v>
                </c:pt>
                <c:pt idx="5700">
                  <c:v>1530.0423</c:v>
                </c:pt>
                <c:pt idx="5701">
                  <c:v>1530.6214</c:v>
                </c:pt>
                <c:pt idx="5702">
                  <c:v>1531.2004</c:v>
                </c:pt>
                <c:pt idx="5703">
                  <c:v>1531.7795</c:v>
                </c:pt>
                <c:pt idx="5704">
                  <c:v>1532.3586</c:v>
                </c:pt>
                <c:pt idx="5705">
                  <c:v>1532.937700000001</c:v>
                </c:pt>
                <c:pt idx="5706">
                  <c:v>1533.5168</c:v>
                </c:pt>
                <c:pt idx="5707">
                  <c:v>1534.0958</c:v>
                </c:pt>
                <c:pt idx="5708">
                  <c:v>1534.6749</c:v>
                </c:pt>
                <c:pt idx="5709">
                  <c:v>1535.254</c:v>
                </c:pt>
                <c:pt idx="5710">
                  <c:v>1535.8331</c:v>
                </c:pt>
                <c:pt idx="5711">
                  <c:v>1536.4121</c:v>
                </c:pt>
                <c:pt idx="5712">
                  <c:v>1536.9912</c:v>
                </c:pt>
                <c:pt idx="5713">
                  <c:v>1537.5703</c:v>
                </c:pt>
                <c:pt idx="5714">
                  <c:v>1538.1494</c:v>
                </c:pt>
                <c:pt idx="5715">
                  <c:v>1538.728500000001</c:v>
                </c:pt>
                <c:pt idx="5716">
                  <c:v>1539.3075</c:v>
                </c:pt>
                <c:pt idx="5717">
                  <c:v>1539.8866</c:v>
                </c:pt>
                <c:pt idx="5718">
                  <c:v>1540.465700000001</c:v>
                </c:pt>
                <c:pt idx="5719">
                  <c:v>1541.0448</c:v>
                </c:pt>
                <c:pt idx="5720">
                  <c:v>1541.6239</c:v>
                </c:pt>
                <c:pt idx="5721">
                  <c:v>1542.2029</c:v>
                </c:pt>
                <c:pt idx="5722">
                  <c:v>1542.782</c:v>
                </c:pt>
                <c:pt idx="5723">
                  <c:v>1543.3611</c:v>
                </c:pt>
                <c:pt idx="5724">
                  <c:v>1543.9402</c:v>
                </c:pt>
                <c:pt idx="5725">
                  <c:v>1544.5193</c:v>
                </c:pt>
                <c:pt idx="5726">
                  <c:v>1545.0983</c:v>
                </c:pt>
                <c:pt idx="5727">
                  <c:v>1545.6774</c:v>
                </c:pt>
                <c:pt idx="5728">
                  <c:v>1546.256500000001</c:v>
                </c:pt>
                <c:pt idx="5729">
                  <c:v>1546.8356</c:v>
                </c:pt>
                <c:pt idx="5730">
                  <c:v>1547.4146</c:v>
                </c:pt>
                <c:pt idx="5731">
                  <c:v>1547.9937</c:v>
                </c:pt>
                <c:pt idx="5732">
                  <c:v>1548.5728</c:v>
                </c:pt>
                <c:pt idx="5733">
                  <c:v>1549.1519</c:v>
                </c:pt>
                <c:pt idx="5734">
                  <c:v>1549.731</c:v>
                </c:pt>
                <c:pt idx="5735">
                  <c:v>1550.31</c:v>
                </c:pt>
                <c:pt idx="5736">
                  <c:v>1550.8891</c:v>
                </c:pt>
                <c:pt idx="5737">
                  <c:v>1551.4682</c:v>
                </c:pt>
                <c:pt idx="5738">
                  <c:v>1552.0473</c:v>
                </c:pt>
                <c:pt idx="5739">
                  <c:v>1552.6264</c:v>
                </c:pt>
                <c:pt idx="5740">
                  <c:v>1553.2054</c:v>
                </c:pt>
                <c:pt idx="5741">
                  <c:v>1553.7845</c:v>
                </c:pt>
                <c:pt idx="5742">
                  <c:v>1554.3636</c:v>
                </c:pt>
                <c:pt idx="5743">
                  <c:v>1554.9427</c:v>
                </c:pt>
                <c:pt idx="5744">
                  <c:v>1555.5218</c:v>
                </c:pt>
                <c:pt idx="5745">
                  <c:v>1556.1008</c:v>
                </c:pt>
                <c:pt idx="5746">
                  <c:v>1556.6799</c:v>
                </c:pt>
                <c:pt idx="5747">
                  <c:v>1557.259</c:v>
                </c:pt>
                <c:pt idx="5748">
                  <c:v>1557.8381</c:v>
                </c:pt>
                <c:pt idx="5749">
                  <c:v>1558.4171</c:v>
                </c:pt>
                <c:pt idx="5750">
                  <c:v>1558.9962</c:v>
                </c:pt>
                <c:pt idx="5751">
                  <c:v>1559.5753</c:v>
                </c:pt>
                <c:pt idx="5752">
                  <c:v>1560.154399999996</c:v>
                </c:pt>
                <c:pt idx="5753">
                  <c:v>1560.7335</c:v>
                </c:pt>
                <c:pt idx="5754">
                  <c:v>1561.3125</c:v>
                </c:pt>
                <c:pt idx="5755">
                  <c:v>1561.8916</c:v>
                </c:pt>
                <c:pt idx="5756">
                  <c:v>1562.4707</c:v>
                </c:pt>
                <c:pt idx="5757">
                  <c:v>1563.0498</c:v>
                </c:pt>
                <c:pt idx="5758">
                  <c:v>1563.6289</c:v>
                </c:pt>
                <c:pt idx="5759">
                  <c:v>1564.2079</c:v>
                </c:pt>
                <c:pt idx="5760">
                  <c:v>1564.787</c:v>
                </c:pt>
                <c:pt idx="5761">
                  <c:v>1565.3661</c:v>
                </c:pt>
                <c:pt idx="5762">
                  <c:v>1565.9452</c:v>
                </c:pt>
                <c:pt idx="5763">
                  <c:v>1566.5242</c:v>
                </c:pt>
                <c:pt idx="5764">
                  <c:v>1567.1033</c:v>
                </c:pt>
                <c:pt idx="5765">
                  <c:v>1567.682399999996</c:v>
                </c:pt>
                <c:pt idx="5766">
                  <c:v>1568.2615</c:v>
                </c:pt>
                <c:pt idx="5767">
                  <c:v>1568.8406</c:v>
                </c:pt>
                <c:pt idx="5768">
                  <c:v>1569.419600000001</c:v>
                </c:pt>
                <c:pt idx="5769">
                  <c:v>1569.9987</c:v>
                </c:pt>
                <c:pt idx="5770">
                  <c:v>1570.5778</c:v>
                </c:pt>
                <c:pt idx="5771">
                  <c:v>1571.1569</c:v>
                </c:pt>
                <c:pt idx="5772">
                  <c:v>1571.736</c:v>
                </c:pt>
                <c:pt idx="5773">
                  <c:v>1572.315</c:v>
                </c:pt>
                <c:pt idx="5774">
                  <c:v>1572.8941</c:v>
                </c:pt>
                <c:pt idx="5775">
                  <c:v>1573.4732</c:v>
                </c:pt>
                <c:pt idx="5776">
                  <c:v>1574.0523</c:v>
                </c:pt>
                <c:pt idx="5777">
                  <c:v>1574.6314</c:v>
                </c:pt>
                <c:pt idx="5778">
                  <c:v>1575.2104</c:v>
                </c:pt>
                <c:pt idx="5779">
                  <c:v>1575.7895</c:v>
                </c:pt>
                <c:pt idx="5780">
                  <c:v>1576.3686</c:v>
                </c:pt>
                <c:pt idx="5781">
                  <c:v>1576.947700000001</c:v>
                </c:pt>
                <c:pt idx="5782">
                  <c:v>1577.5267</c:v>
                </c:pt>
                <c:pt idx="5783">
                  <c:v>1578.1058</c:v>
                </c:pt>
                <c:pt idx="5784">
                  <c:v>1578.684899999997</c:v>
                </c:pt>
                <c:pt idx="5785">
                  <c:v>1579.264</c:v>
                </c:pt>
                <c:pt idx="5786">
                  <c:v>1579.8431</c:v>
                </c:pt>
                <c:pt idx="5787">
                  <c:v>1580.4221</c:v>
                </c:pt>
                <c:pt idx="5788">
                  <c:v>1581.0012</c:v>
                </c:pt>
                <c:pt idx="5789">
                  <c:v>1581.5803</c:v>
                </c:pt>
                <c:pt idx="5790">
                  <c:v>1582.1594</c:v>
                </c:pt>
                <c:pt idx="5791">
                  <c:v>1582.738500000001</c:v>
                </c:pt>
                <c:pt idx="5792">
                  <c:v>1583.3175</c:v>
                </c:pt>
                <c:pt idx="5793">
                  <c:v>1583.8966</c:v>
                </c:pt>
                <c:pt idx="5794">
                  <c:v>1584.475700000001</c:v>
                </c:pt>
                <c:pt idx="5795">
                  <c:v>1585.0548</c:v>
                </c:pt>
                <c:pt idx="5796">
                  <c:v>1585.6339</c:v>
                </c:pt>
                <c:pt idx="5797">
                  <c:v>1586.2129</c:v>
                </c:pt>
                <c:pt idx="5798">
                  <c:v>1586.792</c:v>
                </c:pt>
                <c:pt idx="5799">
                  <c:v>1587.3711</c:v>
                </c:pt>
                <c:pt idx="5800">
                  <c:v>1587.9502</c:v>
                </c:pt>
                <c:pt idx="5801">
                  <c:v>1588.5292</c:v>
                </c:pt>
                <c:pt idx="5802">
                  <c:v>1589.1083</c:v>
                </c:pt>
                <c:pt idx="5803">
                  <c:v>1589.6874</c:v>
                </c:pt>
                <c:pt idx="5804">
                  <c:v>1590.266500000001</c:v>
                </c:pt>
                <c:pt idx="5805">
                  <c:v>1590.8456</c:v>
                </c:pt>
                <c:pt idx="5806">
                  <c:v>1591.4246</c:v>
                </c:pt>
                <c:pt idx="5807">
                  <c:v>1592.0037</c:v>
                </c:pt>
                <c:pt idx="5808">
                  <c:v>1592.5828</c:v>
                </c:pt>
                <c:pt idx="5809">
                  <c:v>1593.1619</c:v>
                </c:pt>
                <c:pt idx="5810">
                  <c:v>1593.741</c:v>
                </c:pt>
                <c:pt idx="5811">
                  <c:v>1594.32</c:v>
                </c:pt>
                <c:pt idx="5812">
                  <c:v>1594.8991</c:v>
                </c:pt>
                <c:pt idx="5813">
                  <c:v>1595.4782</c:v>
                </c:pt>
                <c:pt idx="5814">
                  <c:v>1596.0573</c:v>
                </c:pt>
                <c:pt idx="5815">
                  <c:v>1596.6364</c:v>
                </c:pt>
                <c:pt idx="5816">
                  <c:v>1597.2154</c:v>
                </c:pt>
                <c:pt idx="5817">
                  <c:v>1597.7945</c:v>
                </c:pt>
                <c:pt idx="5818">
                  <c:v>1598.3736</c:v>
                </c:pt>
                <c:pt idx="5819">
                  <c:v>1598.9527</c:v>
                </c:pt>
                <c:pt idx="5820">
                  <c:v>1599.5317</c:v>
                </c:pt>
                <c:pt idx="5821">
                  <c:v>1600.1108</c:v>
                </c:pt>
                <c:pt idx="5822">
                  <c:v>1600.6899</c:v>
                </c:pt>
                <c:pt idx="5823">
                  <c:v>1601.269</c:v>
                </c:pt>
                <c:pt idx="5824">
                  <c:v>1601.8481</c:v>
                </c:pt>
                <c:pt idx="5825">
                  <c:v>1602.4271</c:v>
                </c:pt>
                <c:pt idx="5826">
                  <c:v>1603.0062</c:v>
                </c:pt>
                <c:pt idx="5827">
                  <c:v>1603.5853</c:v>
                </c:pt>
                <c:pt idx="5828">
                  <c:v>1604.164399999995</c:v>
                </c:pt>
                <c:pt idx="5829">
                  <c:v>1604.7435</c:v>
                </c:pt>
                <c:pt idx="5830">
                  <c:v>1605.3225</c:v>
                </c:pt>
                <c:pt idx="5831">
                  <c:v>1605.9016</c:v>
                </c:pt>
                <c:pt idx="5832">
                  <c:v>1606.4807</c:v>
                </c:pt>
                <c:pt idx="5833">
                  <c:v>1607.0598</c:v>
                </c:pt>
                <c:pt idx="5834">
                  <c:v>1607.6389</c:v>
                </c:pt>
                <c:pt idx="5835">
                  <c:v>1608.2179</c:v>
                </c:pt>
                <c:pt idx="5836">
                  <c:v>1608.797</c:v>
                </c:pt>
                <c:pt idx="5837">
                  <c:v>1609.3761</c:v>
                </c:pt>
                <c:pt idx="5838">
                  <c:v>1609.9552</c:v>
                </c:pt>
                <c:pt idx="5839">
                  <c:v>1610.5342</c:v>
                </c:pt>
                <c:pt idx="5840">
                  <c:v>1611.1133</c:v>
                </c:pt>
                <c:pt idx="5841">
                  <c:v>1611.692399999996</c:v>
                </c:pt>
                <c:pt idx="5842">
                  <c:v>1612.2715</c:v>
                </c:pt>
                <c:pt idx="5843">
                  <c:v>1612.8506</c:v>
                </c:pt>
                <c:pt idx="5844">
                  <c:v>1613.429600000001</c:v>
                </c:pt>
                <c:pt idx="5845">
                  <c:v>1614.0087</c:v>
                </c:pt>
                <c:pt idx="5846">
                  <c:v>1614.5878</c:v>
                </c:pt>
                <c:pt idx="5847">
                  <c:v>1615.1669</c:v>
                </c:pt>
                <c:pt idx="5848">
                  <c:v>1615.746</c:v>
                </c:pt>
                <c:pt idx="5849">
                  <c:v>1616.325</c:v>
                </c:pt>
                <c:pt idx="5850">
                  <c:v>1616.9041</c:v>
                </c:pt>
                <c:pt idx="5851">
                  <c:v>1617.4832</c:v>
                </c:pt>
                <c:pt idx="5852">
                  <c:v>1618.0623</c:v>
                </c:pt>
                <c:pt idx="5853">
                  <c:v>1618.641399999997</c:v>
                </c:pt>
                <c:pt idx="5854">
                  <c:v>1619.2204</c:v>
                </c:pt>
                <c:pt idx="5855">
                  <c:v>1619.7995</c:v>
                </c:pt>
                <c:pt idx="5856">
                  <c:v>1620.3786</c:v>
                </c:pt>
                <c:pt idx="5857">
                  <c:v>1620.957700000001</c:v>
                </c:pt>
                <c:pt idx="5858">
                  <c:v>1621.5367</c:v>
                </c:pt>
                <c:pt idx="5859">
                  <c:v>1622.1158</c:v>
                </c:pt>
                <c:pt idx="5860">
                  <c:v>1622.694899999997</c:v>
                </c:pt>
                <c:pt idx="5861">
                  <c:v>1623.274</c:v>
                </c:pt>
                <c:pt idx="5862">
                  <c:v>1623.8531</c:v>
                </c:pt>
                <c:pt idx="5863">
                  <c:v>1624.4321</c:v>
                </c:pt>
                <c:pt idx="5864">
                  <c:v>1625.0112</c:v>
                </c:pt>
                <c:pt idx="5865">
                  <c:v>1625.5903</c:v>
                </c:pt>
                <c:pt idx="5866">
                  <c:v>1626.1694</c:v>
                </c:pt>
                <c:pt idx="5867">
                  <c:v>1626.7485</c:v>
                </c:pt>
                <c:pt idx="5868">
                  <c:v>1627.3275</c:v>
                </c:pt>
                <c:pt idx="5869">
                  <c:v>1627.906600000003</c:v>
                </c:pt>
                <c:pt idx="5870">
                  <c:v>1628.485700000001</c:v>
                </c:pt>
                <c:pt idx="5871">
                  <c:v>1629.0648</c:v>
                </c:pt>
                <c:pt idx="5872">
                  <c:v>1629.6439</c:v>
                </c:pt>
                <c:pt idx="5873">
                  <c:v>1630.2229</c:v>
                </c:pt>
                <c:pt idx="5874">
                  <c:v>1630.802</c:v>
                </c:pt>
                <c:pt idx="5875">
                  <c:v>1631.3811</c:v>
                </c:pt>
                <c:pt idx="5876">
                  <c:v>1631.9602</c:v>
                </c:pt>
                <c:pt idx="5877">
                  <c:v>1632.5392</c:v>
                </c:pt>
                <c:pt idx="5878">
                  <c:v>1633.1183</c:v>
                </c:pt>
                <c:pt idx="5879">
                  <c:v>1633.6974</c:v>
                </c:pt>
                <c:pt idx="5880">
                  <c:v>1634.276500000001</c:v>
                </c:pt>
                <c:pt idx="5881">
                  <c:v>1634.8556</c:v>
                </c:pt>
                <c:pt idx="5882">
                  <c:v>1635.4346</c:v>
                </c:pt>
                <c:pt idx="5883">
                  <c:v>1636.0137</c:v>
                </c:pt>
                <c:pt idx="5884">
                  <c:v>1636.5928</c:v>
                </c:pt>
                <c:pt idx="5885">
                  <c:v>1637.1719</c:v>
                </c:pt>
                <c:pt idx="5886">
                  <c:v>1637.751</c:v>
                </c:pt>
                <c:pt idx="5887">
                  <c:v>1638.33</c:v>
                </c:pt>
                <c:pt idx="5888">
                  <c:v>1638.9091</c:v>
                </c:pt>
                <c:pt idx="5889">
                  <c:v>1639.4882</c:v>
                </c:pt>
                <c:pt idx="5890">
                  <c:v>1640.0673</c:v>
                </c:pt>
                <c:pt idx="5891">
                  <c:v>1640.6463</c:v>
                </c:pt>
                <c:pt idx="5892">
                  <c:v>1641.2254</c:v>
                </c:pt>
                <c:pt idx="5893">
                  <c:v>1641.8045</c:v>
                </c:pt>
                <c:pt idx="5894">
                  <c:v>1642.3836</c:v>
                </c:pt>
                <c:pt idx="5895">
                  <c:v>1642.9627</c:v>
                </c:pt>
                <c:pt idx="5896">
                  <c:v>1643.5417</c:v>
                </c:pt>
                <c:pt idx="5897">
                  <c:v>1644.1208</c:v>
                </c:pt>
                <c:pt idx="5898">
                  <c:v>1644.6999</c:v>
                </c:pt>
                <c:pt idx="5899">
                  <c:v>1645.279</c:v>
                </c:pt>
                <c:pt idx="5900">
                  <c:v>1645.8581</c:v>
                </c:pt>
                <c:pt idx="5901">
                  <c:v>1646.4371</c:v>
                </c:pt>
                <c:pt idx="5902">
                  <c:v>1647.0162</c:v>
                </c:pt>
                <c:pt idx="5903">
                  <c:v>1647.5953</c:v>
                </c:pt>
                <c:pt idx="5904">
                  <c:v>1648.174399999995</c:v>
                </c:pt>
                <c:pt idx="5905">
                  <c:v>1648.7535</c:v>
                </c:pt>
                <c:pt idx="5906">
                  <c:v>1649.3325</c:v>
                </c:pt>
                <c:pt idx="5907">
                  <c:v>1649.9116</c:v>
                </c:pt>
                <c:pt idx="5908">
                  <c:v>1650.4907</c:v>
                </c:pt>
                <c:pt idx="5909">
                  <c:v>1651.0698</c:v>
                </c:pt>
                <c:pt idx="5910">
                  <c:v>1651.6488</c:v>
                </c:pt>
                <c:pt idx="5911">
                  <c:v>1652.2279</c:v>
                </c:pt>
                <c:pt idx="5912">
                  <c:v>1652.807</c:v>
                </c:pt>
                <c:pt idx="5913">
                  <c:v>1653.3861</c:v>
                </c:pt>
                <c:pt idx="5914">
                  <c:v>1653.9652</c:v>
                </c:pt>
                <c:pt idx="5915">
                  <c:v>1654.5442</c:v>
                </c:pt>
                <c:pt idx="5916">
                  <c:v>1655.123299999997</c:v>
                </c:pt>
                <c:pt idx="5917">
                  <c:v>1655.7024</c:v>
                </c:pt>
                <c:pt idx="5918">
                  <c:v>1656.2815</c:v>
                </c:pt>
                <c:pt idx="5919">
                  <c:v>1656.8606</c:v>
                </c:pt>
                <c:pt idx="5920">
                  <c:v>1657.439600000001</c:v>
                </c:pt>
                <c:pt idx="5921">
                  <c:v>1658.0187</c:v>
                </c:pt>
                <c:pt idx="5922">
                  <c:v>1658.5978</c:v>
                </c:pt>
                <c:pt idx="5923">
                  <c:v>1659.1769</c:v>
                </c:pt>
                <c:pt idx="5924">
                  <c:v>1659.756</c:v>
                </c:pt>
                <c:pt idx="5925">
                  <c:v>1660.335</c:v>
                </c:pt>
                <c:pt idx="5926">
                  <c:v>1660.9141</c:v>
                </c:pt>
                <c:pt idx="5927">
                  <c:v>1661.4932</c:v>
                </c:pt>
                <c:pt idx="5928">
                  <c:v>1662.0723</c:v>
                </c:pt>
                <c:pt idx="5929">
                  <c:v>1662.6513</c:v>
                </c:pt>
                <c:pt idx="5930">
                  <c:v>1663.2304</c:v>
                </c:pt>
                <c:pt idx="5931">
                  <c:v>1663.8095</c:v>
                </c:pt>
                <c:pt idx="5932">
                  <c:v>1664.3886</c:v>
                </c:pt>
                <c:pt idx="5933">
                  <c:v>1664.9677</c:v>
                </c:pt>
                <c:pt idx="5934">
                  <c:v>1665.5467</c:v>
                </c:pt>
                <c:pt idx="5935">
                  <c:v>1666.1258</c:v>
                </c:pt>
                <c:pt idx="5936">
                  <c:v>1666.7049</c:v>
                </c:pt>
                <c:pt idx="5937">
                  <c:v>1667.284</c:v>
                </c:pt>
                <c:pt idx="5938">
                  <c:v>1667.8631</c:v>
                </c:pt>
                <c:pt idx="5939">
                  <c:v>1668.4421</c:v>
                </c:pt>
                <c:pt idx="5940">
                  <c:v>1669.0212</c:v>
                </c:pt>
                <c:pt idx="5941">
                  <c:v>1669.6003</c:v>
                </c:pt>
                <c:pt idx="5942">
                  <c:v>1670.1794</c:v>
                </c:pt>
                <c:pt idx="5943">
                  <c:v>1670.7585</c:v>
                </c:pt>
                <c:pt idx="5944">
                  <c:v>1671.3375</c:v>
                </c:pt>
                <c:pt idx="5945">
                  <c:v>1671.916600000003</c:v>
                </c:pt>
                <c:pt idx="5946">
                  <c:v>1672.495700000001</c:v>
                </c:pt>
                <c:pt idx="5947">
                  <c:v>1673.0748</c:v>
                </c:pt>
                <c:pt idx="5948">
                  <c:v>1673.6538</c:v>
                </c:pt>
                <c:pt idx="5949">
                  <c:v>1674.2329</c:v>
                </c:pt>
                <c:pt idx="5950">
                  <c:v>1674.812</c:v>
                </c:pt>
                <c:pt idx="5951">
                  <c:v>1675.3911</c:v>
                </c:pt>
                <c:pt idx="5952">
                  <c:v>1675.9702</c:v>
                </c:pt>
                <c:pt idx="5953">
                  <c:v>1676.5492</c:v>
                </c:pt>
                <c:pt idx="5954">
                  <c:v>1677.1283</c:v>
                </c:pt>
                <c:pt idx="5955">
                  <c:v>1677.7074</c:v>
                </c:pt>
                <c:pt idx="5956">
                  <c:v>1678.286500000001</c:v>
                </c:pt>
                <c:pt idx="5957">
                  <c:v>1678.8656</c:v>
                </c:pt>
                <c:pt idx="5958">
                  <c:v>1679.4446</c:v>
                </c:pt>
                <c:pt idx="5959">
                  <c:v>1680.0237</c:v>
                </c:pt>
                <c:pt idx="5960">
                  <c:v>1680.6028</c:v>
                </c:pt>
                <c:pt idx="5961">
                  <c:v>1681.1819</c:v>
                </c:pt>
                <c:pt idx="5962">
                  <c:v>1681.761</c:v>
                </c:pt>
                <c:pt idx="5963">
                  <c:v>1682.34</c:v>
                </c:pt>
                <c:pt idx="5964">
                  <c:v>1682.9191</c:v>
                </c:pt>
                <c:pt idx="5965">
                  <c:v>1683.4982</c:v>
                </c:pt>
                <c:pt idx="5966">
                  <c:v>1684.0773</c:v>
                </c:pt>
                <c:pt idx="5967">
                  <c:v>1684.6563</c:v>
                </c:pt>
                <c:pt idx="5968">
                  <c:v>1685.2354</c:v>
                </c:pt>
                <c:pt idx="5969">
                  <c:v>1685.8145</c:v>
                </c:pt>
                <c:pt idx="5970">
                  <c:v>1686.3936</c:v>
                </c:pt>
                <c:pt idx="5971">
                  <c:v>1686.9727</c:v>
                </c:pt>
                <c:pt idx="5972">
                  <c:v>1687.5517</c:v>
                </c:pt>
                <c:pt idx="5973">
                  <c:v>1688.1308</c:v>
                </c:pt>
                <c:pt idx="5974">
                  <c:v>1688.7099</c:v>
                </c:pt>
                <c:pt idx="5975">
                  <c:v>1689.289</c:v>
                </c:pt>
                <c:pt idx="5976">
                  <c:v>1689.8681</c:v>
                </c:pt>
                <c:pt idx="5977">
                  <c:v>1690.4471</c:v>
                </c:pt>
                <c:pt idx="5978">
                  <c:v>1691.0262</c:v>
                </c:pt>
                <c:pt idx="5979">
                  <c:v>1691.6053</c:v>
                </c:pt>
                <c:pt idx="5980">
                  <c:v>1692.184399999995</c:v>
                </c:pt>
                <c:pt idx="5981">
                  <c:v>1692.7635</c:v>
                </c:pt>
                <c:pt idx="5982">
                  <c:v>1693.3425</c:v>
                </c:pt>
                <c:pt idx="5983">
                  <c:v>1693.9216</c:v>
                </c:pt>
                <c:pt idx="5984">
                  <c:v>1694.5007</c:v>
                </c:pt>
                <c:pt idx="5985">
                  <c:v>1695.0798</c:v>
                </c:pt>
                <c:pt idx="5986">
                  <c:v>1695.6588</c:v>
                </c:pt>
                <c:pt idx="5987">
                  <c:v>1696.2379</c:v>
                </c:pt>
                <c:pt idx="5988">
                  <c:v>1696.817</c:v>
                </c:pt>
                <c:pt idx="5989">
                  <c:v>1697.3961</c:v>
                </c:pt>
                <c:pt idx="5990">
                  <c:v>1697.9752</c:v>
                </c:pt>
                <c:pt idx="5991">
                  <c:v>1698.5542</c:v>
                </c:pt>
                <c:pt idx="5992">
                  <c:v>1699.133299999997</c:v>
                </c:pt>
                <c:pt idx="5993">
                  <c:v>1699.7124</c:v>
                </c:pt>
                <c:pt idx="5994">
                  <c:v>1700.2915</c:v>
                </c:pt>
                <c:pt idx="5995">
                  <c:v>1700.8706</c:v>
                </c:pt>
                <c:pt idx="5996">
                  <c:v>1701.4496</c:v>
                </c:pt>
                <c:pt idx="5997">
                  <c:v>1702.0287</c:v>
                </c:pt>
                <c:pt idx="5998">
                  <c:v>1702.6078</c:v>
                </c:pt>
                <c:pt idx="5999">
                  <c:v>1703.1869</c:v>
                </c:pt>
                <c:pt idx="6000">
                  <c:v>1703.766</c:v>
                </c:pt>
                <c:pt idx="6001">
                  <c:v>1704.345</c:v>
                </c:pt>
                <c:pt idx="6002">
                  <c:v>1704.9241</c:v>
                </c:pt>
                <c:pt idx="6003">
                  <c:v>1705.5032</c:v>
                </c:pt>
                <c:pt idx="6004">
                  <c:v>1706.0823</c:v>
                </c:pt>
                <c:pt idx="6005">
                  <c:v>1706.6613</c:v>
                </c:pt>
                <c:pt idx="6006">
                  <c:v>1707.2404</c:v>
                </c:pt>
                <c:pt idx="6007">
                  <c:v>1707.8195</c:v>
                </c:pt>
                <c:pt idx="6008">
                  <c:v>1708.3986</c:v>
                </c:pt>
                <c:pt idx="6009">
                  <c:v>1708.9777</c:v>
                </c:pt>
                <c:pt idx="6010">
                  <c:v>1709.5567</c:v>
                </c:pt>
                <c:pt idx="6011">
                  <c:v>1710.1358</c:v>
                </c:pt>
                <c:pt idx="6012">
                  <c:v>1710.7149</c:v>
                </c:pt>
                <c:pt idx="6013">
                  <c:v>1711.294</c:v>
                </c:pt>
                <c:pt idx="6014">
                  <c:v>1711.8731</c:v>
                </c:pt>
                <c:pt idx="6015">
                  <c:v>1712.4521</c:v>
                </c:pt>
                <c:pt idx="6016">
                  <c:v>1713.0312</c:v>
                </c:pt>
                <c:pt idx="6017">
                  <c:v>1713.6103</c:v>
                </c:pt>
                <c:pt idx="6018">
                  <c:v>1714.1894</c:v>
                </c:pt>
                <c:pt idx="6019">
                  <c:v>1714.7684</c:v>
                </c:pt>
                <c:pt idx="6020">
                  <c:v>1715.3475</c:v>
                </c:pt>
                <c:pt idx="6021">
                  <c:v>1715.926600000001</c:v>
                </c:pt>
                <c:pt idx="6022">
                  <c:v>1716.505700000001</c:v>
                </c:pt>
                <c:pt idx="6023">
                  <c:v>1717.0848</c:v>
                </c:pt>
                <c:pt idx="6024">
                  <c:v>1717.6638</c:v>
                </c:pt>
                <c:pt idx="6025">
                  <c:v>1718.2429</c:v>
                </c:pt>
                <c:pt idx="6026">
                  <c:v>1718.822</c:v>
                </c:pt>
                <c:pt idx="6027">
                  <c:v>1719.4011</c:v>
                </c:pt>
                <c:pt idx="6028">
                  <c:v>1719.9802</c:v>
                </c:pt>
                <c:pt idx="6029">
                  <c:v>1720.5592</c:v>
                </c:pt>
                <c:pt idx="6030">
                  <c:v>1721.1383</c:v>
                </c:pt>
                <c:pt idx="6031">
                  <c:v>1721.7174</c:v>
                </c:pt>
                <c:pt idx="6032">
                  <c:v>1722.296500000001</c:v>
                </c:pt>
                <c:pt idx="6033">
                  <c:v>1722.8756</c:v>
                </c:pt>
                <c:pt idx="6034">
                  <c:v>1723.4546</c:v>
                </c:pt>
                <c:pt idx="6035">
                  <c:v>1724.0337</c:v>
                </c:pt>
                <c:pt idx="6036">
                  <c:v>1724.6128</c:v>
                </c:pt>
                <c:pt idx="6037">
                  <c:v>1725.1919</c:v>
                </c:pt>
                <c:pt idx="6038">
                  <c:v>1725.7709</c:v>
                </c:pt>
                <c:pt idx="6039">
                  <c:v>1726.35</c:v>
                </c:pt>
                <c:pt idx="6040">
                  <c:v>1726.9291</c:v>
                </c:pt>
                <c:pt idx="6041">
                  <c:v>1727.5082</c:v>
                </c:pt>
                <c:pt idx="6042">
                  <c:v>1728.0873</c:v>
                </c:pt>
                <c:pt idx="6043">
                  <c:v>1728.6663</c:v>
                </c:pt>
                <c:pt idx="6044">
                  <c:v>1729.2454</c:v>
                </c:pt>
                <c:pt idx="6045">
                  <c:v>1729.824499999997</c:v>
                </c:pt>
                <c:pt idx="6046">
                  <c:v>1730.4036</c:v>
                </c:pt>
                <c:pt idx="6047">
                  <c:v>1730.9827</c:v>
                </c:pt>
                <c:pt idx="6048">
                  <c:v>1731.5617</c:v>
                </c:pt>
                <c:pt idx="6049">
                  <c:v>1732.1408</c:v>
                </c:pt>
                <c:pt idx="6050">
                  <c:v>1732.7199</c:v>
                </c:pt>
                <c:pt idx="6051">
                  <c:v>1733.299</c:v>
                </c:pt>
                <c:pt idx="6052">
                  <c:v>1733.8781</c:v>
                </c:pt>
                <c:pt idx="6053">
                  <c:v>1734.4571</c:v>
                </c:pt>
                <c:pt idx="6054">
                  <c:v>1735.0362</c:v>
                </c:pt>
                <c:pt idx="6055">
                  <c:v>1735.6153</c:v>
                </c:pt>
                <c:pt idx="6056">
                  <c:v>1736.194399999995</c:v>
                </c:pt>
                <c:pt idx="6057">
                  <c:v>1736.7734</c:v>
                </c:pt>
                <c:pt idx="6058">
                  <c:v>1737.3525</c:v>
                </c:pt>
                <c:pt idx="6059">
                  <c:v>1737.9316</c:v>
                </c:pt>
                <c:pt idx="6060">
                  <c:v>1738.5107</c:v>
                </c:pt>
                <c:pt idx="6061">
                  <c:v>1739.0898</c:v>
                </c:pt>
                <c:pt idx="6062">
                  <c:v>1739.6688</c:v>
                </c:pt>
                <c:pt idx="6063">
                  <c:v>1740.2479</c:v>
                </c:pt>
                <c:pt idx="6064">
                  <c:v>1740.827</c:v>
                </c:pt>
                <c:pt idx="6065">
                  <c:v>1741.406100000001</c:v>
                </c:pt>
                <c:pt idx="6066">
                  <c:v>1741.9852</c:v>
                </c:pt>
                <c:pt idx="6067">
                  <c:v>1742.5642</c:v>
                </c:pt>
                <c:pt idx="6068">
                  <c:v>1743.143299999997</c:v>
                </c:pt>
                <c:pt idx="6069">
                  <c:v>1743.7224</c:v>
                </c:pt>
                <c:pt idx="6070">
                  <c:v>1744.3015</c:v>
                </c:pt>
                <c:pt idx="6071">
                  <c:v>1744.8806</c:v>
                </c:pt>
                <c:pt idx="6072">
                  <c:v>1745.4596</c:v>
                </c:pt>
                <c:pt idx="6073">
                  <c:v>1746.0387</c:v>
                </c:pt>
                <c:pt idx="6074">
                  <c:v>1746.6178</c:v>
                </c:pt>
                <c:pt idx="6075">
                  <c:v>1747.1969</c:v>
                </c:pt>
                <c:pt idx="6076">
                  <c:v>1747.7759</c:v>
                </c:pt>
                <c:pt idx="6077">
                  <c:v>1748.355</c:v>
                </c:pt>
                <c:pt idx="6078">
                  <c:v>1748.9341</c:v>
                </c:pt>
                <c:pt idx="6079">
                  <c:v>1749.5132</c:v>
                </c:pt>
                <c:pt idx="6080">
                  <c:v>1750.0923</c:v>
                </c:pt>
                <c:pt idx="6081">
                  <c:v>1750.671299999997</c:v>
                </c:pt>
                <c:pt idx="6082">
                  <c:v>1751.2504</c:v>
                </c:pt>
                <c:pt idx="6083">
                  <c:v>1751.8295</c:v>
                </c:pt>
                <c:pt idx="6084">
                  <c:v>1752.408600000001</c:v>
                </c:pt>
                <c:pt idx="6085">
                  <c:v>1752.9877</c:v>
                </c:pt>
                <c:pt idx="6086">
                  <c:v>1753.5667</c:v>
                </c:pt>
                <c:pt idx="6087">
                  <c:v>1754.1458</c:v>
                </c:pt>
                <c:pt idx="6088">
                  <c:v>1754.7249</c:v>
                </c:pt>
                <c:pt idx="6089">
                  <c:v>1755.304</c:v>
                </c:pt>
                <c:pt idx="6090">
                  <c:v>1755.8831</c:v>
                </c:pt>
                <c:pt idx="6091">
                  <c:v>1756.4621</c:v>
                </c:pt>
                <c:pt idx="6092">
                  <c:v>1757.0412</c:v>
                </c:pt>
                <c:pt idx="6093">
                  <c:v>1757.6203</c:v>
                </c:pt>
                <c:pt idx="6094">
                  <c:v>1758.199399999997</c:v>
                </c:pt>
                <c:pt idx="6095">
                  <c:v>1758.7784</c:v>
                </c:pt>
                <c:pt idx="6096">
                  <c:v>1759.3575</c:v>
                </c:pt>
                <c:pt idx="6097">
                  <c:v>1759.936600000001</c:v>
                </c:pt>
                <c:pt idx="6098">
                  <c:v>1760.515700000001</c:v>
                </c:pt>
                <c:pt idx="6099">
                  <c:v>1761.0948</c:v>
                </c:pt>
                <c:pt idx="6100">
                  <c:v>1761.6738</c:v>
                </c:pt>
                <c:pt idx="6101">
                  <c:v>1762.2529</c:v>
                </c:pt>
                <c:pt idx="6102">
                  <c:v>1762.832</c:v>
                </c:pt>
                <c:pt idx="6103">
                  <c:v>1763.4111</c:v>
                </c:pt>
                <c:pt idx="6104">
                  <c:v>1763.9902</c:v>
                </c:pt>
                <c:pt idx="6105">
                  <c:v>1764.5692</c:v>
                </c:pt>
                <c:pt idx="6106">
                  <c:v>1765.1483</c:v>
                </c:pt>
                <c:pt idx="6107">
                  <c:v>1765.7274</c:v>
                </c:pt>
                <c:pt idx="6108">
                  <c:v>1766.3065</c:v>
                </c:pt>
                <c:pt idx="6109">
                  <c:v>1766.8856</c:v>
                </c:pt>
                <c:pt idx="6110">
                  <c:v>1767.4646</c:v>
                </c:pt>
                <c:pt idx="6111">
                  <c:v>1768.0437</c:v>
                </c:pt>
                <c:pt idx="6112">
                  <c:v>1768.6228</c:v>
                </c:pt>
                <c:pt idx="6113">
                  <c:v>1769.2019</c:v>
                </c:pt>
                <c:pt idx="6114">
                  <c:v>1769.7809</c:v>
                </c:pt>
                <c:pt idx="6115">
                  <c:v>1770.36</c:v>
                </c:pt>
              </c:numCache>
            </c:numRef>
          </c:xVal>
          <c:yVal>
            <c:numRef>
              <c:f>'publiVito FEb 09:Esrf:Dei:[prop_25keV_1_5_5m_175m_0mrad_10mi.xls]prop_25keV_1_5_5m_175m_0mrad_10'!$C$2:$C$6117</c:f>
              <c:numCache>
                <c:formatCode>General</c:formatCode>
                <c:ptCount val="6116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6">
                  <c:v>1.0</c:v>
                </c:pt>
                <c:pt idx="27">
                  <c:v>1.0</c:v>
                </c:pt>
                <c:pt idx="28">
                  <c:v>1.0</c:v>
                </c:pt>
                <c:pt idx="29">
                  <c:v>1.0</c:v>
                </c:pt>
                <c:pt idx="30">
                  <c:v>1.0</c:v>
                </c:pt>
                <c:pt idx="31">
                  <c:v>1.0</c:v>
                </c:pt>
                <c:pt idx="32">
                  <c:v>1.0</c:v>
                </c:pt>
                <c:pt idx="33">
                  <c:v>1.0</c:v>
                </c:pt>
                <c:pt idx="34">
                  <c:v>1.0</c:v>
                </c:pt>
                <c:pt idx="35">
                  <c:v>1.0</c:v>
                </c:pt>
                <c:pt idx="36">
                  <c:v>1.0</c:v>
                </c:pt>
                <c:pt idx="37">
                  <c:v>1.0</c:v>
                </c:pt>
                <c:pt idx="38">
                  <c:v>1.0</c:v>
                </c:pt>
                <c:pt idx="39">
                  <c:v>1.0</c:v>
                </c:pt>
                <c:pt idx="40">
                  <c:v>1.0</c:v>
                </c:pt>
                <c:pt idx="41">
                  <c:v>1.0</c:v>
                </c:pt>
                <c:pt idx="42">
                  <c:v>1.0</c:v>
                </c:pt>
                <c:pt idx="43">
                  <c:v>1.0</c:v>
                </c:pt>
                <c:pt idx="44">
                  <c:v>1.0</c:v>
                </c:pt>
                <c:pt idx="45">
                  <c:v>1.0</c:v>
                </c:pt>
                <c:pt idx="46">
                  <c:v>1.0</c:v>
                </c:pt>
                <c:pt idx="47">
                  <c:v>1.0</c:v>
                </c:pt>
                <c:pt idx="48">
                  <c:v>1.0</c:v>
                </c:pt>
                <c:pt idx="49">
                  <c:v>1.0</c:v>
                </c:pt>
                <c:pt idx="50">
                  <c:v>1.0</c:v>
                </c:pt>
                <c:pt idx="51">
                  <c:v>1.0</c:v>
                </c:pt>
                <c:pt idx="52">
                  <c:v>1.0</c:v>
                </c:pt>
                <c:pt idx="53">
                  <c:v>1.0</c:v>
                </c:pt>
                <c:pt idx="54">
                  <c:v>1.0</c:v>
                </c:pt>
                <c:pt idx="55">
                  <c:v>1.0</c:v>
                </c:pt>
                <c:pt idx="56">
                  <c:v>1.0</c:v>
                </c:pt>
                <c:pt idx="57">
                  <c:v>1.0</c:v>
                </c:pt>
                <c:pt idx="58">
                  <c:v>1.0</c:v>
                </c:pt>
                <c:pt idx="59">
                  <c:v>1.0</c:v>
                </c:pt>
                <c:pt idx="60">
                  <c:v>1.0</c:v>
                </c:pt>
                <c:pt idx="61">
                  <c:v>1.0</c:v>
                </c:pt>
                <c:pt idx="62">
                  <c:v>1.0</c:v>
                </c:pt>
                <c:pt idx="63">
                  <c:v>1.0</c:v>
                </c:pt>
                <c:pt idx="64">
                  <c:v>1.0</c:v>
                </c:pt>
                <c:pt idx="65">
                  <c:v>1.0</c:v>
                </c:pt>
                <c:pt idx="66">
                  <c:v>1.0</c:v>
                </c:pt>
                <c:pt idx="67">
                  <c:v>1.0</c:v>
                </c:pt>
                <c:pt idx="68">
                  <c:v>1.0</c:v>
                </c:pt>
                <c:pt idx="69">
                  <c:v>1.0</c:v>
                </c:pt>
                <c:pt idx="70">
                  <c:v>1.0</c:v>
                </c:pt>
                <c:pt idx="71">
                  <c:v>1.0</c:v>
                </c:pt>
                <c:pt idx="72">
                  <c:v>1.0</c:v>
                </c:pt>
                <c:pt idx="73">
                  <c:v>1.0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1.0</c:v>
                </c:pt>
                <c:pt idx="80">
                  <c:v>1.0</c:v>
                </c:pt>
                <c:pt idx="81">
                  <c:v>1.0</c:v>
                </c:pt>
                <c:pt idx="82">
                  <c:v>1.0</c:v>
                </c:pt>
                <c:pt idx="83">
                  <c:v>1.0</c:v>
                </c:pt>
                <c:pt idx="84">
                  <c:v>1.0</c:v>
                </c:pt>
                <c:pt idx="85">
                  <c:v>1.0</c:v>
                </c:pt>
                <c:pt idx="86">
                  <c:v>1.0</c:v>
                </c:pt>
                <c:pt idx="87">
                  <c:v>1.0</c:v>
                </c:pt>
                <c:pt idx="88">
                  <c:v>1.0</c:v>
                </c:pt>
                <c:pt idx="89">
                  <c:v>1.0</c:v>
                </c:pt>
                <c:pt idx="90">
                  <c:v>1.0</c:v>
                </c:pt>
                <c:pt idx="91">
                  <c:v>1.0</c:v>
                </c:pt>
                <c:pt idx="92">
                  <c:v>1.0</c:v>
                </c:pt>
                <c:pt idx="93">
                  <c:v>1.0</c:v>
                </c:pt>
                <c:pt idx="94">
                  <c:v>1.0</c:v>
                </c:pt>
                <c:pt idx="95">
                  <c:v>1.0</c:v>
                </c:pt>
                <c:pt idx="96">
                  <c:v>1.0</c:v>
                </c:pt>
                <c:pt idx="97">
                  <c:v>1.0</c:v>
                </c:pt>
                <c:pt idx="98">
                  <c:v>1.0</c:v>
                </c:pt>
                <c:pt idx="99">
                  <c:v>1.0</c:v>
                </c:pt>
                <c:pt idx="100">
                  <c:v>1.0</c:v>
                </c:pt>
                <c:pt idx="101">
                  <c:v>1.0</c:v>
                </c:pt>
                <c:pt idx="102">
                  <c:v>1.0</c:v>
                </c:pt>
                <c:pt idx="103">
                  <c:v>1.0</c:v>
                </c:pt>
                <c:pt idx="104">
                  <c:v>1.0</c:v>
                </c:pt>
                <c:pt idx="105">
                  <c:v>1.0</c:v>
                </c:pt>
                <c:pt idx="106">
                  <c:v>1.0</c:v>
                </c:pt>
                <c:pt idx="107">
                  <c:v>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1.0</c:v>
                </c:pt>
                <c:pt idx="112">
                  <c:v>1.0</c:v>
                </c:pt>
                <c:pt idx="113">
                  <c:v>1.0</c:v>
                </c:pt>
                <c:pt idx="114">
                  <c:v>1.0</c:v>
                </c:pt>
                <c:pt idx="115">
                  <c:v>1.0</c:v>
                </c:pt>
                <c:pt idx="116">
                  <c:v>1.0</c:v>
                </c:pt>
                <c:pt idx="117">
                  <c:v>1.0</c:v>
                </c:pt>
                <c:pt idx="118">
                  <c:v>1.0</c:v>
                </c:pt>
                <c:pt idx="119">
                  <c:v>1.0</c:v>
                </c:pt>
                <c:pt idx="120">
                  <c:v>1.0</c:v>
                </c:pt>
                <c:pt idx="121">
                  <c:v>1.0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1.0</c:v>
                </c:pt>
                <c:pt idx="127">
                  <c:v>1.0</c:v>
                </c:pt>
                <c:pt idx="128">
                  <c:v>1.0</c:v>
                </c:pt>
                <c:pt idx="129">
                  <c:v>1.0</c:v>
                </c:pt>
                <c:pt idx="130">
                  <c:v>1.0</c:v>
                </c:pt>
                <c:pt idx="131">
                  <c:v>1.0</c:v>
                </c:pt>
                <c:pt idx="132">
                  <c:v>1.0</c:v>
                </c:pt>
                <c:pt idx="133">
                  <c:v>1.0</c:v>
                </c:pt>
                <c:pt idx="134">
                  <c:v>1.0</c:v>
                </c:pt>
                <c:pt idx="135">
                  <c:v>1.0</c:v>
                </c:pt>
                <c:pt idx="136">
                  <c:v>1.0</c:v>
                </c:pt>
                <c:pt idx="137">
                  <c:v>1.0</c:v>
                </c:pt>
                <c:pt idx="138">
                  <c:v>1.0</c:v>
                </c:pt>
                <c:pt idx="139">
                  <c:v>1.0</c:v>
                </c:pt>
                <c:pt idx="140">
                  <c:v>1.0</c:v>
                </c:pt>
                <c:pt idx="141">
                  <c:v>1.0</c:v>
                </c:pt>
                <c:pt idx="142">
                  <c:v>1.0</c:v>
                </c:pt>
                <c:pt idx="143">
                  <c:v>1.0</c:v>
                </c:pt>
                <c:pt idx="144">
                  <c:v>1.0</c:v>
                </c:pt>
                <c:pt idx="145">
                  <c:v>1.0</c:v>
                </c:pt>
                <c:pt idx="146">
                  <c:v>1.0</c:v>
                </c:pt>
                <c:pt idx="147">
                  <c:v>1.0</c:v>
                </c:pt>
                <c:pt idx="148">
                  <c:v>1.0</c:v>
                </c:pt>
                <c:pt idx="149">
                  <c:v>1.0</c:v>
                </c:pt>
                <c:pt idx="150">
                  <c:v>1.0</c:v>
                </c:pt>
                <c:pt idx="151">
                  <c:v>1.0</c:v>
                </c:pt>
                <c:pt idx="152">
                  <c:v>1.0</c:v>
                </c:pt>
                <c:pt idx="153">
                  <c:v>1.0</c:v>
                </c:pt>
                <c:pt idx="154">
                  <c:v>1.0</c:v>
                </c:pt>
                <c:pt idx="155">
                  <c:v>1.0</c:v>
                </c:pt>
                <c:pt idx="156">
                  <c:v>1.0</c:v>
                </c:pt>
                <c:pt idx="157">
                  <c:v>1.0</c:v>
                </c:pt>
                <c:pt idx="158">
                  <c:v>1.0</c:v>
                </c:pt>
                <c:pt idx="159">
                  <c:v>1.0</c:v>
                </c:pt>
                <c:pt idx="160">
                  <c:v>1.0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1.0</c:v>
                </c:pt>
                <c:pt idx="165">
                  <c:v>1.0</c:v>
                </c:pt>
                <c:pt idx="166">
                  <c:v>1.0</c:v>
                </c:pt>
                <c:pt idx="167">
                  <c:v>1.0</c:v>
                </c:pt>
                <c:pt idx="168">
                  <c:v>1.0</c:v>
                </c:pt>
                <c:pt idx="169">
                  <c:v>1.0</c:v>
                </c:pt>
                <c:pt idx="170">
                  <c:v>1.0</c:v>
                </c:pt>
                <c:pt idx="171">
                  <c:v>1.0</c:v>
                </c:pt>
                <c:pt idx="172">
                  <c:v>1.0</c:v>
                </c:pt>
                <c:pt idx="173">
                  <c:v>1.0</c:v>
                </c:pt>
                <c:pt idx="174">
                  <c:v>1.0</c:v>
                </c:pt>
                <c:pt idx="175">
                  <c:v>1.0</c:v>
                </c:pt>
                <c:pt idx="176">
                  <c:v>1.0</c:v>
                </c:pt>
                <c:pt idx="177">
                  <c:v>1.0</c:v>
                </c:pt>
                <c:pt idx="178">
                  <c:v>1.0</c:v>
                </c:pt>
                <c:pt idx="179">
                  <c:v>1.0</c:v>
                </c:pt>
                <c:pt idx="180">
                  <c:v>1.0</c:v>
                </c:pt>
                <c:pt idx="181">
                  <c:v>1.0</c:v>
                </c:pt>
                <c:pt idx="182">
                  <c:v>1.0</c:v>
                </c:pt>
                <c:pt idx="183">
                  <c:v>1.0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1.0</c:v>
                </c:pt>
                <c:pt idx="188">
                  <c:v>1.0</c:v>
                </c:pt>
                <c:pt idx="189">
                  <c:v>1.0</c:v>
                </c:pt>
                <c:pt idx="190">
                  <c:v>1.0</c:v>
                </c:pt>
                <c:pt idx="191">
                  <c:v>1.0</c:v>
                </c:pt>
                <c:pt idx="192">
                  <c:v>1.0</c:v>
                </c:pt>
                <c:pt idx="193">
                  <c:v>1.0</c:v>
                </c:pt>
                <c:pt idx="194">
                  <c:v>1.0</c:v>
                </c:pt>
                <c:pt idx="195">
                  <c:v>1.0</c:v>
                </c:pt>
                <c:pt idx="196">
                  <c:v>1.0</c:v>
                </c:pt>
                <c:pt idx="197">
                  <c:v>1.0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1.0</c:v>
                </c:pt>
                <c:pt idx="203">
                  <c:v>1.0</c:v>
                </c:pt>
                <c:pt idx="204">
                  <c:v>1.0</c:v>
                </c:pt>
                <c:pt idx="205">
                  <c:v>1.0</c:v>
                </c:pt>
                <c:pt idx="206">
                  <c:v>1.0</c:v>
                </c:pt>
                <c:pt idx="207">
                  <c:v>1.0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1.0</c:v>
                </c:pt>
                <c:pt idx="212">
                  <c:v>1.0</c:v>
                </c:pt>
                <c:pt idx="213">
                  <c:v>1.0</c:v>
                </c:pt>
                <c:pt idx="214">
                  <c:v>1.0</c:v>
                </c:pt>
                <c:pt idx="215">
                  <c:v>1.0</c:v>
                </c:pt>
                <c:pt idx="216">
                  <c:v>1.0</c:v>
                </c:pt>
                <c:pt idx="217">
                  <c:v>1.0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1.0</c:v>
                </c:pt>
                <c:pt idx="222">
                  <c:v>1.0</c:v>
                </c:pt>
                <c:pt idx="223">
                  <c:v>1.0</c:v>
                </c:pt>
                <c:pt idx="224">
                  <c:v>1.0</c:v>
                </c:pt>
                <c:pt idx="225">
                  <c:v>1.0</c:v>
                </c:pt>
                <c:pt idx="226">
                  <c:v>1.0</c:v>
                </c:pt>
                <c:pt idx="227">
                  <c:v>1.0</c:v>
                </c:pt>
                <c:pt idx="228">
                  <c:v>1.0</c:v>
                </c:pt>
                <c:pt idx="229">
                  <c:v>1.0</c:v>
                </c:pt>
                <c:pt idx="230">
                  <c:v>1.0</c:v>
                </c:pt>
                <c:pt idx="231">
                  <c:v>1.0</c:v>
                </c:pt>
                <c:pt idx="232">
                  <c:v>1.0</c:v>
                </c:pt>
                <c:pt idx="233">
                  <c:v>1.0</c:v>
                </c:pt>
                <c:pt idx="234">
                  <c:v>1.0</c:v>
                </c:pt>
                <c:pt idx="235">
                  <c:v>1.0</c:v>
                </c:pt>
                <c:pt idx="236">
                  <c:v>1.0</c:v>
                </c:pt>
                <c:pt idx="237">
                  <c:v>1.0</c:v>
                </c:pt>
                <c:pt idx="238">
                  <c:v>1.0</c:v>
                </c:pt>
                <c:pt idx="239">
                  <c:v>1.0</c:v>
                </c:pt>
                <c:pt idx="240">
                  <c:v>1.0</c:v>
                </c:pt>
                <c:pt idx="241">
                  <c:v>1.0</c:v>
                </c:pt>
                <c:pt idx="242">
                  <c:v>1.0</c:v>
                </c:pt>
                <c:pt idx="243">
                  <c:v>1.0</c:v>
                </c:pt>
                <c:pt idx="244">
                  <c:v>1.0</c:v>
                </c:pt>
                <c:pt idx="245">
                  <c:v>1.0</c:v>
                </c:pt>
                <c:pt idx="246">
                  <c:v>1.0</c:v>
                </c:pt>
                <c:pt idx="247">
                  <c:v>1.0</c:v>
                </c:pt>
                <c:pt idx="248">
                  <c:v>1.0</c:v>
                </c:pt>
                <c:pt idx="249">
                  <c:v>1.0</c:v>
                </c:pt>
                <c:pt idx="250">
                  <c:v>1.0</c:v>
                </c:pt>
                <c:pt idx="251">
                  <c:v>1.0</c:v>
                </c:pt>
                <c:pt idx="252">
                  <c:v>1.0</c:v>
                </c:pt>
                <c:pt idx="253">
                  <c:v>1.0</c:v>
                </c:pt>
                <c:pt idx="254">
                  <c:v>1.0</c:v>
                </c:pt>
                <c:pt idx="255">
                  <c:v>1.0</c:v>
                </c:pt>
                <c:pt idx="256">
                  <c:v>1.0</c:v>
                </c:pt>
                <c:pt idx="257">
                  <c:v>1.0</c:v>
                </c:pt>
                <c:pt idx="258">
                  <c:v>1.0</c:v>
                </c:pt>
                <c:pt idx="259">
                  <c:v>1.0</c:v>
                </c:pt>
                <c:pt idx="260">
                  <c:v>1.0</c:v>
                </c:pt>
                <c:pt idx="261">
                  <c:v>1.0</c:v>
                </c:pt>
                <c:pt idx="262">
                  <c:v>1.0</c:v>
                </c:pt>
                <c:pt idx="263">
                  <c:v>1.0</c:v>
                </c:pt>
                <c:pt idx="264">
                  <c:v>1.0</c:v>
                </c:pt>
                <c:pt idx="265">
                  <c:v>1.0</c:v>
                </c:pt>
                <c:pt idx="266">
                  <c:v>1.0</c:v>
                </c:pt>
                <c:pt idx="267">
                  <c:v>1.0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1.0</c:v>
                </c:pt>
                <c:pt idx="272">
                  <c:v>1.0</c:v>
                </c:pt>
                <c:pt idx="273">
                  <c:v>1.0</c:v>
                </c:pt>
                <c:pt idx="274">
                  <c:v>1.0</c:v>
                </c:pt>
                <c:pt idx="275">
                  <c:v>1.0</c:v>
                </c:pt>
                <c:pt idx="276">
                  <c:v>1.0</c:v>
                </c:pt>
                <c:pt idx="277">
                  <c:v>1.0</c:v>
                </c:pt>
                <c:pt idx="278">
                  <c:v>1.0</c:v>
                </c:pt>
                <c:pt idx="279">
                  <c:v>1.0</c:v>
                </c:pt>
                <c:pt idx="280">
                  <c:v>1.0</c:v>
                </c:pt>
                <c:pt idx="281">
                  <c:v>1.0</c:v>
                </c:pt>
                <c:pt idx="282">
                  <c:v>1.0</c:v>
                </c:pt>
                <c:pt idx="283">
                  <c:v>1.0</c:v>
                </c:pt>
                <c:pt idx="284">
                  <c:v>1.0</c:v>
                </c:pt>
                <c:pt idx="285">
                  <c:v>1.0</c:v>
                </c:pt>
                <c:pt idx="286">
                  <c:v>1.0</c:v>
                </c:pt>
                <c:pt idx="287">
                  <c:v>1.0</c:v>
                </c:pt>
                <c:pt idx="288">
                  <c:v>1.0</c:v>
                </c:pt>
                <c:pt idx="289">
                  <c:v>1.0</c:v>
                </c:pt>
                <c:pt idx="290">
                  <c:v>1.0</c:v>
                </c:pt>
                <c:pt idx="291">
                  <c:v>1.0</c:v>
                </c:pt>
                <c:pt idx="292">
                  <c:v>1.0</c:v>
                </c:pt>
                <c:pt idx="293">
                  <c:v>1.0</c:v>
                </c:pt>
                <c:pt idx="294">
                  <c:v>1.0</c:v>
                </c:pt>
                <c:pt idx="295">
                  <c:v>1.0</c:v>
                </c:pt>
                <c:pt idx="296">
                  <c:v>1.0</c:v>
                </c:pt>
                <c:pt idx="297">
                  <c:v>1.0</c:v>
                </c:pt>
                <c:pt idx="298">
                  <c:v>1.0</c:v>
                </c:pt>
                <c:pt idx="299">
                  <c:v>1.0</c:v>
                </c:pt>
                <c:pt idx="300">
                  <c:v>1.0</c:v>
                </c:pt>
                <c:pt idx="301">
                  <c:v>1.0</c:v>
                </c:pt>
                <c:pt idx="302">
                  <c:v>1.0</c:v>
                </c:pt>
                <c:pt idx="303">
                  <c:v>1.0</c:v>
                </c:pt>
                <c:pt idx="304">
                  <c:v>1.0</c:v>
                </c:pt>
                <c:pt idx="305">
                  <c:v>1.0</c:v>
                </c:pt>
                <c:pt idx="306">
                  <c:v>1.0</c:v>
                </c:pt>
                <c:pt idx="307">
                  <c:v>1.0</c:v>
                </c:pt>
                <c:pt idx="308">
                  <c:v>1.0</c:v>
                </c:pt>
                <c:pt idx="309">
                  <c:v>1.0</c:v>
                </c:pt>
                <c:pt idx="310">
                  <c:v>1.0</c:v>
                </c:pt>
                <c:pt idx="311">
                  <c:v>1.0</c:v>
                </c:pt>
                <c:pt idx="312">
                  <c:v>1.0</c:v>
                </c:pt>
                <c:pt idx="313">
                  <c:v>1.0</c:v>
                </c:pt>
                <c:pt idx="314">
                  <c:v>1.0</c:v>
                </c:pt>
                <c:pt idx="315">
                  <c:v>1.0</c:v>
                </c:pt>
                <c:pt idx="316">
                  <c:v>1.0</c:v>
                </c:pt>
                <c:pt idx="317">
                  <c:v>1.0</c:v>
                </c:pt>
                <c:pt idx="318">
                  <c:v>1.0</c:v>
                </c:pt>
                <c:pt idx="319">
                  <c:v>1.0</c:v>
                </c:pt>
                <c:pt idx="320">
                  <c:v>1.0</c:v>
                </c:pt>
                <c:pt idx="321">
                  <c:v>1.0</c:v>
                </c:pt>
                <c:pt idx="322">
                  <c:v>1.0</c:v>
                </c:pt>
                <c:pt idx="323">
                  <c:v>1.0</c:v>
                </c:pt>
                <c:pt idx="324">
                  <c:v>1.0</c:v>
                </c:pt>
                <c:pt idx="325">
                  <c:v>1.0</c:v>
                </c:pt>
                <c:pt idx="326">
                  <c:v>1.0</c:v>
                </c:pt>
                <c:pt idx="327">
                  <c:v>1.0</c:v>
                </c:pt>
                <c:pt idx="328">
                  <c:v>1.0</c:v>
                </c:pt>
                <c:pt idx="329">
                  <c:v>1.0</c:v>
                </c:pt>
                <c:pt idx="330">
                  <c:v>1.0</c:v>
                </c:pt>
                <c:pt idx="331">
                  <c:v>1.0</c:v>
                </c:pt>
                <c:pt idx="332">
                  <c:v>1.0</c:v>
                </c:pt>
                <c:pt idx="333">
                  <c:v>1.0</c:v>
                </c:pt>
                <c:pt idx="334">
                  <c:v>1.0</c:v>
                </c:pt>
                <c:pt idx="335">
                  <c:v>1.0</c:v>
                </c:pt>
                <c:pt idx="336">
                  <c:v>1.0</c:v>
                </c:pt>
                <c:pt idx="337">
                  <c:v>1.0</c:v>
                </c:pt>
                <c:pt idx="338">
                  <c:v>1.0</c:v>
                </c:pt>
                <c:pt idx="339">
                  <c:v>1.0</c:v>
                </c:pt>
                <c:pt idx="340">
                  <c:v>1.0</c:v>
                </c:pt>
                <c:pt idx="341">
                  <c:v>1.0</c:v>
                </c:pt>
                <c:pt idx="342">
                  <c:v>1.0</c:v>
                </c:pt>
                <c:pt idx="343">
                  <c:v>1.0</c:v>
                </c:pt>
                <c:pt idx="344">
                  <c:v>1.0</c:v>
                </c:pt>
                <c:pt idx="345">
                  <c:v>1.0</c:v>
                </c:pt>
                <c:pt idx="346">
                  <c:v>1.0</c:v>
                </c:pt>
                <c:pt idx="347">
                  <c:v>1.0</c:v>
                </c:pt>
                <c:pt idx="348">
                  <c:v>1.0</c:v>
                </c:pt>
                <c:pt idx="349">
                  <c:v>1.0</c:v>
                </c:pt>
                <c:pt idx="350">
                  <c:v>1.0</c:v>
                </c:pt>
                <c:pt idx="351">
                  <c:v>1.0</c:v>
                </c:pt>
                <c:pt idx="352">
                  <c:v>1.0</c:v>
                </c:pt>
                <c:pt idx="353">
                  <c:v>1.0</c:v>
                </c:pt>
                <c:pt idx="354">
                  <c:v>1.0</c:v>
                </c:pt>
                <c:pt idx="355">
                  <c:v>1.0</c:v>
                </c:pt>
                <c:pt idx="356">
                  <c:v>1.0</c:v>
                </c:pt>
                <c:pt idx="357">
                  <c:v>1.0</c:v>
                </c:pt>
                <c:pt idx="358">
                  <c:v>1.0</c:v>
                </c:pt>
                <c:pt idx="359">
                  <c:v>1.0</c:v>
                </c:pt>
                <c:pt idx="360">
                  <c:v>1.0</c:v>
                </c:pt>
                <c:pt idx="361">
                  <c:v>1.0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1.0</c:v>
                </c:pt>
                <c:pt idx="366">
                  <c:v>1.0</c:v>
                </c:pt>
                <c:pt idx="367">
                  <c:v>1.0</c:v>
                </c:pt>
                <c:pt idx="368">
                  <c:v>1.0</c:v>
                </c:pt>
                <c:pt idx="369">
                  <c:v>1.0</c:v>
                </c:pt>
                <c:pt idx="370">
                  <c:v>1.0</c:v>
                </c:pt>
                <c:pt idx="371">
                  <c:v>1.0</c:v>
                </c:pt>
                <c:pt idx="372">
                  <c:v>1.0</c:v>
                </c:pt>
                <c:pt idx="373">
                  <c:v>1.0</c:v>
                </c:pt>
                <c:pt idx="374">
                  <c:v>1.0</c:v>
                </c:pt>
                <c:pt idx="375">
                  <c:v>1.0</c:v>
                </c:pt>
                <c:pt idx="376">
                  <c:v>1.0</c:v>
                </c:pt>
                <c:pt idx="377">
                  <c:v>1.0</c:v>
                </c:pt>
                <c:pt idx="378">
                  <c:v>1.0</c:v>
                </c:pt>
                <c:pt idx="379">
                  <c:v>1.0</c:v>
                </c:pt>
                <c:pt idx="380">
                  <c:v>1.0</c:v>
                </c:pt>
                <c:pt idx="381">
                  <c:v>1.0</c:v>
                </c:pt>
                <c:pt idx="382">
                  <c:v>1.0</c:v>
                </c:pt>
                <c:pt idx="383">
                  <c:v>1.0</c:v>
                </c:pt>
                <c:pt idx="384">
                  <c:v>1.0</c:v>
                </c:pt>
                <c:pt idx="385">
                  <c:v>1.0</c:v>
                </c:pt>
                <c:pt idx="386">
                  <c:v>1.0</c:v>
                </c:pt>
                <c:pt idx="387">
                  <c:v>1.0</c:v>
                </c:pt>
                <c:pt idx="388">
                  <c:v>1.0</c:v>
                </c:pt>
                <c:pt idx="389">
                  <c:v>1.0</c:v>
                </c:pt>
                <c:pt idx="390">
                  <c:v>1.0</c:v>
                </c:pt>
                <c:pt idx="391">
                  <c:v>1.0</c:v>
                </c:pt>
                <c:pt idx="392">
                  <c:v>1.0</c:v>
                </c:pt>
                <c:pt idx="393">
                  <c:v>1.0</c:v>
                </c:pt>
                <c:pt idx="394">
                  <c:v>1.0</c:v>
                </c:pt>
                <c:pt idx="395">
                  <c:v>1.0</c:v>
                </c:pt>
                <c:pt idx="396">
                  <c:v>1.0</c:v>
                </c:pt>
                <c:pt idx="397">
                  <c:v>1.0</c:v>
                </c:pt>
                <c:pt idx="398">
                  <c:v>1.0</c:v>
                </c:pt>
                <c:pt idx="399">
                  <c:v>1.0</c:v>
                </c:pt>
                <c:pt idx="400">
                  <c:v>1.0</c:v>
                </c:pt>
                <c:pt idx="401">
                  <c:v>1.0</c:v>
                </c:pt>
                <c:pt idx="402">
                  <c:v>1.0</c:v>
                </c:pt>
                <c:pt idx="403">
                  <c:v>1.0</c:v>
                </c:pt>
                <c:pt idx="404">
                  <c:v>1.0</c:v>
                </c:pt>
                <c:pt idx="405">
                  <c:v>1.0</c:v>
                </c:pt>
                <c:pt idx="406">
                  <c:v>1.0</c:v>
                </c:pt>
                <c:pt idx="407">
                  <c:v>1.0</c:v>
                </c:pt>
                <c:pt idx="408">
                  <c:v>1.0</c:v>
                </c:pt>
                <c:pt idx="409">
                  <c:v>1.0</c:v>
                </c:pt>
                <c:pt idx="410">
                  <c:v>1.0</c:v>
                </c:pt>
                <c:pt idx="411">
                  <c:v>1.0</c:v>
                </c:pt>
                <c:pt idx="412">
                  <c:v>1.0</c:v>
                </c:pt>
                <c:pt idx="413">
                  <c:v>1.0</c:v>
                </c:pt>
                <c:pt idx="414">
                  <c:v>1.0</c:v>
                </c:pt>
                <c:pt idx="415">
                  <c:v>1.0</c:v>
                </c:pt>
                <c:pt idx="416">
                  <c:v>1.0</c:v>
                </c:pt>
                <c:pt idx="417">
                  <c:v>1.0</c:v>
                </c:pt>
                <c:pt idx="418">
                  <c:v>1.0</c:v>
                </c:pt>
                <c:pt idx="419">
                  <c:v>1.0</c:v>
                </c:pt>
                <c:pt idx="420">
                  <c:v>1.0</c:v>
                </c:pt>
                <c:pt idx="421">
                  <c:v>1.0</c:v>
                </c:pt>
                <c:pt idx="422">
                  <c:v>1.0</c:v>
                </c:pt>
                <c:pt idx="423">
                  <c:v>1.0</c:v>
                </c:pt>
                <c:pt idx="424">
                  <c:v>1.0</c:v>
                </c:pt>
                <c:pt idx="425">
                  <c:v>1.0</c:v>
                </c:pt>
                <c:pt idx="426">
                  <c:v>1.0</c:v>
                </c:pt>
                <c:pt idx="427">
                  <c:v>1.0</c:v>
                </c:pt>
                <c:pt idx="428">
                  <c:v>1.0</c:v>
                </c:pt>
                <c:pt idx="429">
                  <c:v>1.0</c:v>
                </c:pt>
                <c:pt idx="430">
                  <c:v>1.0</c:v>
                </c:pt>
                <c:pt idx="431">
                  <c:v>1.0</c:v>
                </c:pt>
                <c:pt idx="432">
                  <c:v>1.0</c:v>
                </c:pt>
                <c:pt idx="433">
                  <c:v>1.0</c:v>
                </c:pt>
                <c:pt idx="434">
                  <c:v>1.0</c:v>
                </c:pt>
                <c:pt idx="435">
                  <c:v>1.0</c:v>
                </c:pt>
                <c:pt idx="436">
                  <c:v>1.0</c:v>
                </c:pt>
                <c:pt idx="437">
                  <c:v>1.0</c:v>
                </c:pt>
                <c:pt idx="438">
                  <c:v>1.0</c:v>
                </c:pt>
                <c:pt idx="439">
                  <c:v>1.0</c:v>
                </c:pt>
                <c:pt idx="440">
                  <c:v>1.0</c:v>
                </c:pt>
                <c:pt idx="441">
                  <c:v>1.0</c:v>
                </c:pt>
                <c:pt idx="442">
                  <c:v>1.0</c:v>
                </c:pt>
                <c:pt idx="443">
                  <c:v>1.0</c:v>
                </c:pt>
                <c:pt idx="444">
                  <c:v>1.0</c:v>
                </c:pt>
                <c:pt idx="445">
                  <c:v>1.0</c:v>
                </c:pt>
                <c:pt idx="446">
                  <c:v>1.0</c:v>
                </c:pt>
                <c:pt idx="447">
                  <c:v>1.0</c:v>
                </c:pt>
                <c:pt idx="448">
                  <c:v>1.0</c:v>
                </c:pt>
                <c:pt idx="449">
                  <c:v>1.0</c:v>
                </c:pt>
                <c:pt idx="450">
                  <c:v>1.0</c:v>
                </c:pt>
                <c:pt idx="451">
                  <c:v>1.0</c:v>
                </c:pt>
                <c:pt idx="452">
                  <c:v>1.0</c:v>
                </c:pt>
                <c:pt idx="453">
                  <c:v>1.0</c:v>
                </c:pt>
                <c:pt idx="454">
                  <c:v>1.0</c:v>
                </c:pt>
                <c:pt idx="455">
                  <c:v>1.0</c:v>
                </c:pt>
                <c:pt idx="456">
                  <c:v>1.0</c:v>
                </c:pt>
                <c:pt idx="457">
                  <c:v>1.0</c:v>
                </c:pt>
                <c:pt idx="458">
                  <c:v>1.0</c:v>
                </c:pt>
                <c:pt idx="459">
                  <c:v>1.0</c:v>
                </c:pt>
                <c:pt idx="460">
                  <c:v>1.0</c:v>
                </c:pt>
                <c:pt idx="461">
                  <c:v>1.0</c:v>
                </c:pt>
                <c:pt idx="462">
                  <c:v>1.0</c:v>
                </c:pt>
                <c:pt idx="463">
                  <c:v>1.0</c:v>
                </c:pt>
                <c:pt idx="464">
                  <c:v>1.0</c:v>
                </c:pt>
                <c:pt idx="465">
                  <c:v>1.0</c:v>
                </c:pt>
                <c:pt idx="466">
                  <c:v>1.0</c:v>
                </c:pt>
                <c:pt idx="467">
                  <c:v>1.0</c:v>
                </c:pt>
                <c:pt idx="468">
                  <c:v>1.0</c:v>
                </c:pt>
                <c:pt idx="469">
                  <c:v>1.0</c:v>
                </c:pt>
                <c:pt idx="470">
                  <c:v>1.0</c:v>
                </c:pt>
                <c:pt idx="471">
                  <c:v>1.0</c:v>
                </c:pt>
                <c:pt idx="472">
                  <c:v>1.0</c:v>
                </c:pt>
                <c:pt idx="473">
                  <c:v>1.0</c:v>
                </c:pt>
                <c:pt idx="474">
                  <c:v>1.0</c:v>
                </c:pt>
                <c:pt idx="475">
                  <c:v>1.0</c:v>
                </c:pt>
                <c:pt idx="476">
                  <c:v>1.0</c:v>
                </c:pt>
                <c:pt idx="477">
                  <c:v>1.0</c:v>
                </c:pt>
                <c:pt idx="478">
                  <c:v>1.0</c:v>
                </c:pt>
                <c:pt idx="479">
                  <c:v>1.0</c:v>
                </c:pt>
                <c:pt idx="480">
                  <c:v>1.0</c:v>
                </c:pt>
                <c:pt idx="481">
                  <c:v>1.0</c:v>
                </c:pt>
                <c:pt idx="482">
                  <c:v>1.0</c:v>
                </c:pt>
                <c:pt idx="483">
                  <c:v>1.0</c:v>
                </c:pt>
                <c:pt idx="484">
                  <c:v>1.0</c:v>
                </c:pt>
                <c:pt idx="485">
                  <c:v>1.0</c:v>
                </c:pt>
                <c:pt idx="486">
                  <c:v>1.0</c:v>
                </c:pt>
                <c:pt idx="487">
                  <c:v>1.0</c:v>
                </c:pt>
                <c:pt idx="488">
                  <c:v>1.0</c:v>
                </c:pt>
                <c:pt idx="489">
                  <c:v>1.0</c:v>
                </c:pt>
                <c:pt idx="490">
                  <c:v>1.0</c:v>
                </c:pt>
                <c:pt idx="491">
                  <c:v>1.0</c:v>
                </c:pt>
                <c:pt idx="492">
                  <c:v>1.0</c:v>
                </c:pt>
                <c:pt idx="493">
                  <c:v>1.0</c:v>
                </c:pt>
                <c:pt idx="494">
                  <c:v>1.0</c:v>
                </c:pt>
                <c:pt idx="495">
                  <c:v>1.0</c:v>
                </c:pt>
                <c:pt idx="496">
                  <c:v>1.0</c:v>
                </c:pt>
                <c:pt idx="497">
                  <c:v>1.0</c:v>
                </c:pt>
                <c:pt idx="498">
                  <c:v>1.0</c:v>
                </c:pt>
                <c:pt idx="499">
                  <c:v>1.0</c:v>
                </c:pt>
                <c:pt idx="500">
                  <c:v>1.0</c:v>
                </c:pt>
                <c:pt idx="501">
                  <c:v>1.0</c:v>
                </c:pt>
                <c:pt idx="502">
                  <c:v>1.0</c:v>
                </c:pt>
                <c:pt idx="503">
                  <c:v>1.0</c:v>
                </c:pt>
                <c:pt idx="504">
                  <c:v>1.0</c:v>
                </c:pt>
                <c:pt idx="505">
                  <c:v>1.0</c:v>
                </c:pt>
                <c:pt idx="506">
                  <c:v>1.0</c:v>
                </c:pt>
                <c:pt idx="507">
                  <c:v>1.0</c:v>
                </c:pt>
                <c:pt idx="508">
                  <c:v>1.0</c:v>
                </c:pt>
                <c:pt idx="509">
                  <c:v>1.0</c:v>
                </c:pt>
                <c:pt idx="510">
                  <c:v>1.0</c:v>
                </c:pt>
                <c:pt idx="511">
                  <c:v>1.0</c:v>
                </c:pt>
                <c:pt idx="512">
                  <c:v>1.0</c:v>
                </c:pt>
                <c:pt idx="513">
                  <c:v>1.0</c:v>
                </c:pt>
                <c:pt idx="514">
                  <c:v>1.0</c:v>
                </c:pt>
                <c:pt idx="515">
                  <c:v>1.0</c:v>
                </c:pt>
                <c:pt idx="516">
                  <c:v>1.0</c:v>
                </c:pt>
                <c:pt idx="517">
                  <c:v>1.0</c:v>
                </c:pt>
                <c:pt idx="518">
                  <c:v>1.0</c:v>
                </c:pt>
                <c:pt idx="519">
                  <c:v>1.0</c:v>
                </c:pt>
                <c:pt idx="520">
                  <c:v>1.0</c:v>
                </c:pt>
                <c:pt idx="521">
                  <c:v>1.0</c:v>
                </c:pt>
                <c:pt idx="522">
                  <c:v>1.0</c:v>
                </c:pt>
                <c:pt idx="523">
                  <c:v>1.0</c:v>
                </c:pt>
                <c:pt idx="524">
                  <c:v>1.0</c:v>
                </c:pt>
                <c:pt idx="525">
                  <c:v>1.0</c:v>
                </c:pt>
                <c:pt idx="526">
                  <c:v>1.0</c:v>
                </c:pt>
                <c:pt idx="527">
                  <c:v>1.0</c:v>
                </c:pt>
                <c:pt idx="528">
                  <c:v>1.0</c:v>
                </c:pt>
                <c:pt idx="529">
                  <c:v>1.0</c:v>
                </c:pt>
                <c:pt idx="530">
                  <c:v>1.0</c:v>
                </c:pt>
                <c:pt idx="531">
                  <c:v>1.0</c:v>
                </c:pt>
                <c:pt idx="532">
                  <c:v>1.0</c:v>
                </c:pt>
                <c:pt idx="533">
                  <c:v>1.0</c:v>
                </c:pt>
                <c:pt idx="534">
                  <c:v>1.0</c:v>
                </c:pt>
                <c:pt idx="535">
                  <c:v>1.0</c:v>
                </c:pt>
                <c:pt idx="536">
                  <c:v>1.0</c:v>
                </c:pt>
                <c:pt idx="537">
                  <c:v>1.0</c:v>
                </c:pt>
                <c:pt idx="538">
                  <c:v>1.0</c:v>
                </c:pt>
                <c:pt idx="539">
                  <c:v>1.0</c:v>
                </c:pt>
                <c:pt idx="540">
                  <c:v>1.0</c:v>
                </c:pt>
                <c:pt idx="541">
                  <c:v>1.0</c:v>
                </c:pt>
                <c:pt idx="542">
                  <c:v>1.0</c:v>
                </c:pt>
                <c:pt idx="543">
                  <c:v>1.0</c:v>
                </c:pt>
                <c:pt idx="544">
                  <c:v>1.0</c:v>
                </c:pt>
                <c:pt idx="545">
                  <c:v>1.0</c:v>
                </c:pt>
                <c:pt idx="546">
                  <c:v>1.0</c:v>
                </c:pt>
                <c:pt idx="547">
                  <c:v>1.0</c:v>
                </c:pt>
                <c:pt idx="548">
                  <c:v>1.0</c:v>
                </c:pt>
                <c:pt idx="549">
                  <c:v>1.0</c:v>
                </c:pt>
                <c:pt idx="550">
                  <c:v>1.0</c:v>
                </c:pt>
                <c:pt idx="551">
                  <c:v>1.0</c:v>
                </c:pt>
                <c:pt idx="552">
                  <c:v>1.0</c:v>
                </c:pt>
                <c:pt idx="553">
                  <c:v>1.0</c:v>
                </c:pt>
                <c:pt idx="554">
                  <c:v>1.0</c:v>
                </c:pt>
                <c:pt idx="555">
                  <c:v>1.000000164120442</c:v>
                </c:pt>
                <c:pt idx="556">
                  <c:v>1.000000313320845</c:v>
                </c:pt>
                <c:pt idx="557">
                  <c:v>1.00000046252125</c:v>
                </c:pt>
                <c:pt idx="558">
                  <c:v>1.00000061172165</c:v>
                </c:pt>
                <c:pt idx="559">
                  <c:v>1.000000746002011</c:v>
                </c:pt>
                <c:pt idx="560">
                  <c:v>1.000000880282373</c:v>
                </c:pt>
                <c:pt idx="561">
                  <c:v>1.000001014562736</c:v>
                </c:pt>
                <c:pt idx="562">
                  <c:v>1.000001133923058</c:v>
                </c:pt>
                <c:pt idx="563">
                  <c:v>1.000001238363338</c:v>
                </c:pt>
                <c:pt idx="564">
                  <c:v>1.000001357723658</c:v>
                </c:pt>
                <c:pt idx="565">
                  <c:v>1.000001447243902</c:v>
                </c:pt>
                <c:pt idx="566">
                  <c:v>1.000001551684182</c:v>
                </c:pt>
                <c:pt idx="567">
                  <c:v>1.000001641204421</c:v>
                </c:pt>
                <c:pt idx="568">
                  <c:v>1.000001730724666</c:v>
                </c:pt>
                <c:pt idx="569">
                  <c:v>1.000001805324866</c:v>
                </c:pt>
                <c:pt idx="570">
                  <c:v>1.000001879925068</c:v>
                </c:pt>
                <c:pt idx="571">
                  <c:v>1.00000195452527</c:v>
                </c:pt>
                <c:pt idx="572">
                  <c:v>1.00000201420543</c:v>
                </c:pt>
                <c:pt idx="573">
                  <c:v>1.000002073885592</c:v>
                </c:pt>
                <c:pt idx="574">
                  <c:v>1.000002133565757</c:v>
                </c:pt>
                <c:pt idx="575">
                  <c:v>1.000002178325872</c:v>
                </c:pt>
                <c:pt idx="576">
                  <c:v>1.000002223085993</c:v>
                </c:pt>
                <c:pt idx="577">
                  <c:v>1.000002267846114</c:v>
                </c:pt>
                <c:pt idx="578">
                  <c:v>1.000002312606236</c:v>
                </c:pt>
                <c:pt idx="579">
                  <c:v>1.000002357366355</c:v>
                </c:pt>
                <c:pt idx="580">
                  <c:v>1.000002387206436</c:v>
                </c:pt>
                <c:pt idx="581">
                  <c:v>1.000002417046516</c:v>
                </c:pt>
                <c:pt idx="582">
                  <c:v>1.0000024468866</c:v>
                </c:pt>
                <c:pt idx="583">
                  <c:v>1.00000247672668</c:v>
                </c:pt>
                <c:pt idx="584">
                  <c:v>1.000002506566764</c:v>
                </c:pt>
                <c:pt idx="585">
                  <c:v>1.000002536406844</c:v>
                </c:pt>
                <c:pt idx="586">
                  <c:v>1.000002551326882</c:v>
                </c:pt>
                <c:pt idx="587">
                  <c:v>1.000002581166962</c:v>
                </c:pt>
                <c:pt idx="588">
                  <c:v>1.00000261100704</c:v>
                </c:pt>
                <c:pt idx="589">
                  <c:v>1.000002640847119</c:v>
                </c:pt>
                <c:pt idx="590">
                  <c:v>1.000002655767158</c:v>
                </c:pt>
                <c:pt idx="591">
                  <c:v>1.00000268560724</c:v>
                </c:pt>
                <c:pt idx="592">
                  <c:v>1.000002715447321</c:v>
                </c:pt>
                <c:pt idx="593">
                  <c:v>1.000002745287401</c:v>
                </c:pt>
                <c:pt idx="594">
                  <c:v>1.000002790047521</c:v>
                </c:pt>
                <c:pt idx="595">
                  <c:v>1.000002819887602</c:v>
                </c:pt>
                <c:pt idx="596">
                  <c:v>1.000002864647729</c:v>
                </c:pt>
                <c:pt idx="597">
                  <c:v>1.000002894487804</c:v>
                </c:pt>
                <c:pt idx="598">
                  <c:v>1.000002939247926</c:v>
                </c:pt>
                <c:pt idx="599">
                  <c:v>1.000002998928086</c:v>
                </c:pt>
                <c:pt idx="600">
                  <c:v>1.000003043688206</c:v>
                </c:pt>
                <c:pt idx="601">
                  <c:v>1.000003103368366</c:v>
                </c:pt>
                <c:pt idx="602">
                  <c:v>1.00000316304853</c:v>
                </c:pt>
                <c:pt idx="603">
                  <c:v>1.000003237648728</c:v>
                </c:pt>
                <c:pt idx="604">
                  <c:v>1.000003297328885</c:v>
                </c:pt>
                <c:pt idx="605">
                  <c:v>1.00000337192909</c:v>
                </c:pt>
                <c:pt idx="606">
                  <c:v>1.000003461449332</c:v>
                </c:pt>
                <c:pt idx="607">
                  <c:v>1.000003550969573</c:v>
                </c:pt>
                <c:pt idx="608">
                  <c:v>1.000003640489814</c:v>
                </c:pt>
                <c:pt idx="609">
                  <c:v>1.000003730010055</c:v>
                </c:pt>
                <c:pt idx="610">
                  <c:v>1.000003834450338</c:v>
                </c:pt>
                <c:pt idx="611">
                  <c:v>1.00000393889062</c:v>
                </c:pt>
                <c:pt idx="612">
                  <c:v>1.000004058250938</c:v>
                </c:pt>
                <c:pt idx="613">
                  <c:v>1.000004177611262</c:v>
                </c:pt>
                <c:pt idx="614">
                  <c:v>1.000004296971584</c:v>
                </c:pt>
                <c:pt idx="615">
                  <c:v>1.000004431251946</c:v>
                </c:pt>
                <c:pt idx="616">
                  <c:v>1.000004565532308</c:v>
                </c:pt>
                <c:pt idx="617">
                  <c:v>1.00000471473271</c:v>
                </c:pt>
                <c:pt idx="618">
                  <c:v>1.000004849013072</c:v>
                </c:pt>
                <c:pt idx="619">
                  <c:v>1.000005013133516</c:v>
                </c:pt>
                <c:pt idx="620">
                  <c:v>1.000005162333918</c:v>
                </c:pt>
                <c:pt idx="621">
                  <c:v>1.00000532645436</c:v>
                </c:pt>
                <c:pt idx="622">
                  <c:v>1.000005490574802</c:v>
                </c:pt>
                <c:pt idx="623">
                  <c:v>1.000005669615284</c:v>
                </c:pt>
                <c:pt idx="624">
                  <c:v>1.000005848655768</c:v>
                </c:pt>
                <c:pt idx="625">
                  <c:v>1.00000602769625</c:v>
                </c:pt>
                <c:pt idx="626">
                  <c:v>1.000006206736732</c:v>
                </c:pt>
                <c:pt idx="627">
                  <c:v>1.000006400697255</c:v>
                </c:pt>
                <c:pt idx="628">
                  <c:v>1.000006594657778</c:v>
                </c:pt>
                <c:pt idx="629">
                  <c:v>1.000006788618301</c:v>
                </c:pt>
                <c:pt idx="630">
                  <c:v>1.000006982578824</c:v>
                </c:pt>
                <c:pt idx="631">
                  <c:v>1.000007176539348</c:v>
                </c:pt>
                <c:pt idx="632">
                  <c:v>1.00000738541991</c:v>
                </c:pt>
                <c:pt idx="633">
                  <c:v>1.000007594300473</c:v>
                </c:pt>
                <c:pt idx="634">
                  <c:v>1.00000780318104</c:v>
                </c:pt>
                <c:pt idx="635">
                  <c:v>1.00000799714156</c:v>
                </c:pt>
                <c:pt idx="636">
                  <c:v>1.000008206022122</c:v>
                </c:pt>
                <c:pt idx="637">
                  <c:v>1.000008429822731</c:v>
                </c:pt>
                <c:pt idx="638">
                  <c:v>1.000008638703288</c:v>
                </c:pt>
                <c:pt idx="639">
                  <c:v>1.000008847583852</c:v>
                </c:pt>
                <c:pt idx="640">
                  <c:v>1.000009056464413</c:v>
                </c:pt>
                <c:pt idx="641">
                  <c:v>1.000009265344975</c:v>
                </c:pt>
                <c:pt idx="642">
                  <c:v>1.000009474225542</c:v>
                </c:pt>
                <c:pt idx="643">
                  <c:v>1.000009683106104</c:v>
                </c:pt>
                <c:pt idx="644">
                  <c:v>1.000009877066627</c:v>
                </c:pt>
                <c:pt idx="645">
                  <c:v>1.00001008594719</c:v>
                </c:pt>
                <c:pt idx="646">
                  <c:v>1.000010294827754</c:v>
                </c:pt>
                <c:pt idx="647">
                  <c:v>1.000010488788276</c:v>
                </c:pt>
                <c:pt idx="648">
                  <c:v>1.0000106827488</c:v>
                </c:pt>
                <c:pt idx="649">
                  <c:v>1.000010876709322</c:v>
                </c:pt>
                <c:pt idx="650">
                  <c:v>1.000011070669845</c:v>
                </c:pt>
                <c:pt idx="651">
                  <c:v>1.000011249710328</c:v>
                </c:pt>
                <c:pt idx="652">
                  <c:v>1.000011428750814</c:v>
                </c:pt>
                <c:pt idx="653">
                  <c:v>1.000011607791293</c:v>
                </c:pt>
                <c:pt idx="654">
                  <c:v>1.000011786831777</c:v>
                </c:pt>
                <c:pt idx="655">
                  <c:v>1.000011950952218</c:v>
                </c:pt>
                <c:pt idx="656">
                  <c:v>1.00001211507266</c:v>
                </c:pt>
                <c:pt idx="657">
                  <c:v>1.000012279193104</c:v>
                </c:pt>
                <c:pt idx="658">
                  <c:v>1.000012428393512</c:v>
                </c:pt>
                <c:pt idx="659">
                  <c:v>1.00001257759391</c:v>
                </c:pt>
                <c:pt idx="660">
                  <c:v>1.00001271187427</c:v>
                </c:pt>
                <c:pt idx="661">
                  <c:v>1.000012861074672</c:v>
                </c:pt>
                <c:pt idx="662">
                  <c:v>1.000012995355034</c:v>
                </c:pt>
                <c:pt idx="663">
                  <c:v>1.000013114715356</c:v>
                </c:pt>
                <c:pt idx="664">
                  <c:v>1.000013234075677</c:v>
                </c:pt>
                <c:pt idx="665">
                  <c:v>1.000013353435999</c:v>
                </c:pt>
                <c:pt idx="666">
                  <c:v>1.00001345787628</c:v>
                </c:pt>
                <c:pt idx="667">
                  <c:v>1.000013562316566</c:v>
                </c:pt>
                <c:pt idx="668">
                  <c:v>1.000013666756846</c:v>
                </c:pt>
                <c:pt idx="669">
                  <c:v>1.000013756277085</c:v>
                </c:pt>
                <c:pt idx="670">
                  <c:v>1.000013845797326</c:v>
                </c:pt>
                <c:pt idx="671">
                  <c:v>1.000013935317568</c:v>
                </c:pt>
                <c:pt idx="672">
                  <c:v>1.00001400991777</c:v>
                </c:pt>
                <c:pt idx="673">
                  <c:v>1.00001408451797</c:v>
                </c:pt>
                <c:pt idx="674">
                  <c:v>1.000014144198132</c:v>
                </c:pt>
                <c:pt idx="675">
                  <c:v>1.000014218798332</c:v>
                </c:pt>
                <c:pt idx="676">
                  <c:v>1.000014278478492</c:v>
                </c:pt>
                <c:pt idx="677">
                  <c:v>1.000014323238614</c:v>
                </c:pt>
                <c:pt idx="678">
                  <c:v>1.000014382918774</c:v>
                </c:pt>
                <c:pt idx="679">
                  <c:v>1.000014427678895</c:v>
                </c:pt>
                <c:pt idx="680">
                  <c:v>1.000014472439015</c:v>
                </c:pt>
                <c:pt idx="681">
                  <c:v>1.000014502279096</c:v>
                </c:pt>
                <c:pt idx="682">
                  <c:v>1.000014547039217</c:v>
                </c:pt>
                <c:pt idx="683">
                  <c:v>1.000014576879298</c:v>
                </c:pt>
                <c:pt idx="684">
                  <c:v>1.000014606719376</c:v>
                </c:pt>
                <c:pt idx="685">
                  <c:v>1.000014636559458</c:v>
                </c:pt>
                <c:pt idx="686">
                  <c:v>1.000014666399538</c:v>
                </c:pt>
                <c:pt idx="687">
                  <c:v>1.000014696239615</c:v>
                </c:pt>
                <c:pt idx="688">
                  <c:v>1.000014726079699</c:v>
                </c:pt>
                <c:pt idx="689">
                  <c:v>1.00001475591978</c:v>
                </c:pt>
                <c:pt idx="690">
                  <c:v>1.00001477083982</c:v>
                </c:pt>
                <c:pt idx="691">
                  <c:v>1.0000148006799</c:v>
                </c:pt>
                <c:pt idx="692">
                  <c:v>1.000014830519981</c:v>
                </c:pt>
                <c:pt idx="693">
                  <c:v>1.000014845440021</c:v>
                </c:pt>
                <c:pt idx="694">
                  <c:v>1.000014875280101</c:v>
                </c:pt>
                <c:pt idx="695">
                  <c:v>1.000014905120182</c:v>
                </c:pt>
                <c:pt idx="696">
                  <c:v>1.000014934960266</c:v>
                </c:pt>
                <c:pt idx="697">
                  <c:v>1.000014964800348</c:v>
                </c:pt>
                <c:pt idx="698">
                  <c:v>1.000014994640423</c:v>
                </c:pt>
                <c:pt idx="699">
                  <c:v>1.000015024480509</c:v>
                </c:pt>
                <c:pt idx="700">
                  <c:v>1.000015069240628</c:v>
                </c:pt>
                <c:pt idx="701">
                  <c:v>1.00001511400075</c:v>
                </c:pt>
                <c:pt idx="702">
                  <c:v>1.000015158760866</c:v>
                </c:pt>
                <c:pt idx="703">
                  <c:v>1.000015203520986</c:v>
                </c:pt>
                <c:pt idx="704">
                  <c:v>1.000015248281107</c:v>
                </c:pt>
                <c:pt idx="705">
                  <c:v>1.000015307961268</c:v>
                </c:pt>
                <c:pt idx="706">
                  <c:v>1.00001536764143</c:v>
                </c:pt>
                <c:pt idx="707">
                  <c:v>1.000015427321594</c:v>
                </c:pt>
                <c:pt idx="708">
                  <c:v>1.000015501921797</c:v>
                </c:pt>
                <c:pt idx="709">
                  <c:v>1.000015561601958</c:v>
                </c:pt>
                <c:pt idx="710">
                  <c:v>1.000015651122192</c:v>
                </c:pt>
                <c:pt idx="711">
                  <c:v>1.000015725722394</c:v>
                </c:pt>
                <c:pt idx="712">
                  <c:v>1.000015815242635</c:v>
                </c:pt>
                <c:pt idx="713">
                  <c:v>1.000015904762882</c:v>
                </c:pt>
                <c:pt idx="714">
                  <c:v>1.000015994283121</c:v>
                </c:pt>
                <c:pt idx="715">
                  <c:v>1.0000160987234</c:v>
                </c:pt>
                <c:pt idx="716">
                  <c:v>1.000016203163681</c:v>
                </c:pt>
                <c:pt idx="717">
                  <c:v>1.000016322524003</c:v>
                </c:pt>
                <c:pt idx="718">
                  <c:v>1.000016441884325</c:v>
                </c:pt>
                <c:pt idx="719">
                  <c:v>1.000016561244648</c:v>
                </c:pt>
                <c:pt idx="720">
                  <c:v>1.000016695525008</c:v>
                </c:pt>
                <c:pt idx="721">
                  <c:v>1.000016829805374</c:v>
                </c:pt>
                <c:pt idx="722">
                  <c:v>1.000016964085738</c:v>
                </c:pt>
                <c:pt idx="723">
                  <c:v>1.000017098366094</c:v>
                </c:pt>
                <c:pt idx="724">
                  <c:v>1.000017247566497</c:v>
                </c:pt>
                <c:pt idx="725">
                  <c:v>1.000017396766902</c:v>
                </c:pt>
                <c:pt idx="726">
                  <c:v>1.000017560887347</c:v>
                </c:pt>
                <c:pt idx="727">
                  <c:v>1.000017725007788</c:v>
                </c:pt>
                <c:pt idx="728">
                  <c:v>1.000017889128232</c:v>
                </c:pt>
                <c:pt idx="729">
                  <c:v>1.00001805324867</c:v>
                </c:pt>
                <c:pt idx="730">
                  <c:v>1.00001823228915</c:v>
                </c:pt>
                <c:pt idx="731">
                  <c:v>1.000018396409594</c:v>
                </c:pt>
                <c:pt idx="732">
                  <c:v>1.000018575450078</c:v>
                </c:pt>
                <c:pt idx="733">
                  <c:v>1.00001875449056</c:v>
                </c:pt>
                <c:pt idx="734">
                  <c:v>1.000018948451086</c:v>
                </c:pt>
                <c:pt idx="735">
                  <c:v>1.000019127491568</c:v>
                </c:pt>
                <c:pt idx="736">
                  <c:v>1.000019321452088</c:v>
                </c:pt>
                <c:pt idx="737">
                  <c:v>1.00001951541261</c:v>
                </c:pt>
                <c:pt idx="738">
                  <c:v>1.000019709373133</c:v>
                </c:pt>
                <c:pt idx="739">
                  <c:v>1.000019903333656</c:v>
                </c:pt>
                <c:pt idx="740">
                  <c:v>1.000020097294173</c:v>
                </c:pt>
                <c:pt idx="741">
                  <c:v>1.000020291254702</c:v>
                </c:pt>
                <c:pt idx="742">
                  <c:v>1.000020485215225</c:v>
                </c:pt>
                <c:pt idx="743">
                  <c:v>1.000020679175748</c:v>
                </c:pt>
                <c:pt idx="744">
                  <c:v>1.000020873136272</c:v>
                </c:pt>
                <c:pt idx="745">
                  <c:v>1.000021067096794</c:v>
                </c:pt>
                <c:pt idx="746">
                  <c:v>1.000021261057316</c:v>
                </c:pt>
                <c:pt idx="747">
                  <c:v>1.000021455017835</c:v>
                </c:pt>
                <c:pt idx="748">
                  <c:v>1.000021634058322</c:v>
                </c:pt>
                <c:pt idx="749">
                  <c:v>1.000021828018845</c:v>
                </c:pt>
                <c:pt idx="750">
                  <c:v>1.000022007059328</c:v>
                </c:pt>
                <c:pt idx="751">
                  <c:v>1.000022201019851</c:v>
                </c:pt>
                <c:pt idx="752">
                  <c:v>1.000022380060332</c:v>
                </c:pt>
                <c:pt idx="753">
                  <c:v>1.000022559100816</c:v>
                </c:pt>
                <c:pt idx="754">
                  <c:v>1.000022723221262</c:v>
                </c:pt>
                <c:pt idx="755">
                  <c:v>1.000022902261744</c:v>
                </c:pt>
                <c:pt idx="756">
                  <c:v>1.000023066382183</c:v>
                </c:pt>
                <c:pt idx="757">
                  <c:v>1.000023230502626</c:v>
                </c:pt>
                <c:pt idx="758">
                  <c:v>1.000023394623068</c:v>
                </c:pt>
                <c:pt idx="759">
                  <c:v>1.00002354382347</c:v>
                </c:pt>
                <c:pt idx="760">
                  <c:v>1.000023693023871</c:v>
                </c:pt>
                <c:pt idx="761">
                  <c:v>1.000023842224274</c:v>
                </c:pt>
                <c:pt idx="762">
                  <c:v>1.000023976504637</c:v>
                </c:pt>
                <c:pt idx="763">
                  <c:v>1.00002412570504</c:v>
                </c:pt>
                <c:pt idx="764">
                  <c:v>1.000024245065355</c:v>
                </c:pt>
                <c:pt idx="765">
                  <c:v>1.000024379345723</c:v>
                </c:pt>
                <c:pt idx="766">
                  <c:v>1.000024498706044</c:v>
                </c:pt>
                <c:pt idx="767">
                  <c:v>1.000024618066363</c:v>
                </c:pt>
                <c:pt idx="768">
                  <c:v>1.000024722506648</c:v>
                </c:pt>
                <c:pt idx="769">
                  <c:v>1.00002482694693</c:v>
                </c:pt>
                <c:pt idx="770">
                  <c:v>1.000024931387212</c:v>
                </c:pt>
                <c:pt idx="771">
                  <c:v>1.000025035827492</c:v>
                </c:pt>
                <c:pt idx="772">
                  <c:v>1.000025125347734</c:v>
                </c:pt>
                <c:pt idx="773">
                  <c:v>1.000025199947935</c:v>
                </c:pt>
                <c:pt idx="774">
                  <c:v>1.000025289468176</c:v>
                </c:pt>
                <c:pt idx="775">
                  <c:v>1.000025364068378</c:v>
                </c:pt>
                <c:pt idx="776">
                  <c:v>1.00002543866858</c:v>
                </c:pt>
                <c:pt idx="777">
                  <c:v>1.00002549834874</c:v>
                </c:pt>
                <c:pt idx="778">
                  <c:v>1.0000255580289</c:v>
                </c:pt>
                <c:pt idx="779">
                  <c:v>1.000025617709055</c:v>
                </c:pt>
                <c:pt idx="780">
                  <c:v>1.000025677389222</c:v>
                </c:pt>
                <c:pt idx="781">
                  <c:v>1.000025722149342</c:v>
                </c:pt>
                <c:pt idx="782">
                  <c:v>1.000025766909463</c:v>
                </c:pt>
                <c:pt idx="783">
                  <c:v>1.000025811669584</c:v>
                </c:pt>
                <c:pt idx="784">
                  <c:v>1.000025856429705</c:v>
                </c:pt>
                <c:pt idx="785">
                  <c:v>1.000025901189826</c:v>
                </c:pt>
                <c:pt idx="786">
                  <c:v>1.000025931029906</c:v>
                </c:pt>
                <c:pt idx="787">
                  <c:v>1.000025960869986</c:v>
                </c:pt>
                <c:pt idx="788">
                  <c:v>1.000025990710067</c:v>
                </c:pt>
                <c:pt idx="789">
                  <c:v>1.000026020550147</c:v>
                </c:pt>
                <c:pt idx="790">
                  <c:v>1.000026050390228</c:v>
                </c:pt>
                <c:pt idx="791">
                  <c:v>1.000026080230308</c:v>
                </c:pt>
                <c:pt idx="792">
                  <c:v>1.000026095150345</c:v>
                </c:pt>
                <c:pt idx="793">
                  <c:v>1.00002612499043</c:v>
                </c:pt>
                <c:pt idx="794">
                  <c:v>1.00002615483051</c:v>
                </c:pt>
                <c:pt idx="795">
                  <c:v>1.00002616975055</c:v>
                </c:pt>
                <c:pt idx="796">
                  <c:v>1.00002619959063</c:v>
                </c:pt>
                <c:pt idx="797">
                  <c:v>1.00002621451067</c:v>
                </c:pt>
                <c:pt idx="798">
                  <c:v>1.000026244350751</c:v>
                </c:pt>
                <c:pt idx="799">
                  <c:v>1.000026274190831</c:v>
                </c:pt>
                <c:pt idx="800">
                  <c:v>1.000026304030911</c:v>
                </c:pt>
                <c:pt idx="801">
                  <c:v>1.000026333870992</c:v>
                </c:pt>
                <c:pt idx="802">
                  <c:v>1.000026363711072</c:v>
                </c:pt>
                <c:pt idx="803">
                  <c:v>1.000026393551151</c:v>
                </c:pt>
                <c:pt idx="804">
                  <c:v>1.000026438311273</c:v>
                </c:pt>
                <c:pt idx="805">
                  <c:v>1.000026468151354</c:v>
                </c:pt>
                <c:pt idx="806">
                  <c:v>1.000026512911474</c:v>
                </c:pt>
                <c:pt idx="807">
                  <c:v>1.000026557671595</c:v>
                </c:pt>
                <c:pt idx="808">
                  <c:v>1.000026617351756</c:v>
                </c:pt>
                <c:pt idx="809">
                  <c:v>1.000026662111877</c:v>
                </c:pt>
                <c:pt idx="810">
                  <c:v>1.000026721792038</c:v>
                </c:pt>
                <c:pt idx="811">
                  <c:v>1.000026781472195</c:v>
                </c:pt>
                <c:pt idx="812">
                  <c:v>1.000026841152359</c:v>
                </c:pt>
                <c:pt idx="813">
                  <c:v>1.000026915752561</c:v>
                </c:pt>
                <c:pt idx="814">
                  <c:v>1.000026990352762</c:v>
                </c:pt>
                <c:pt idx="815">
                  <c:v>1.000027064952964</c:v>
                </c:pt>
                <c:pt idx="816">
                  <c:v>1.000027154473208</c:v>
                </c:pt>
                <c:pt idx="817">
                  <c:v>1.000027229073405</c:v>
                </c:pt>
                <c:pt idx="818">
                  <c:v>1.000027333513687</c:v>
                </c:pt>
                <c:pt idx="819">
                  <c:v>1.000027423033928</c:v>
                </c:pt>
                <c:pt idx="820">
                  <c:v>1.00002752747421</c:v>
                </c:pt>
                <c:pt idx="821">
                  <c:v>1.000027631914491</c:v>
                </c:pt>
                <c:pt idx="822">
                  <c:v>1.000027736354774</c:v>
                </c:pt>
                <c:pt idx="823">
                  <c:v>1.000027855715095</c:v>
                </c:pt>
                <c:pt idx="824">
                  <c:v>1.000027975075416</c:v>
                </c:pt>
                <c:pt idx="825">
                  <c:v>1.000028109355778</c:v>
                </c:pt>
                <c:pt idx="826">
                  <c:v>1.0000282287161</c:v>
                </c:pt>
                <c:pt idx="827">
                  <c:v>1.000028362996462</c:v>
                </c:pt>
                <c:pt idx="828">
                  <c:v>1.000028512196864</c:v>
                </c:pt>
                <c:pt idx="829">
                  <c:v>1.000028646477226</c:v>
                </c:pt>
                <c:pt idx="830">
                  <c:v>1.000028795677625</c:v>
                </c:pt>
                <c:pt idx="831">
                  <c:v>1.000028944878034</c:v>
                </c:pt>
                <c:pt idx="832">
                  <c:v>1.000029094078432</c:v>
                </c:pt>
                <c:pt idx="833">
                  <c:v>1.000029258198871</c:v>
                </c:pt>
                <c:pt idx="834">
                  <c:v>1.000029422319318</c:v>
                </c:pt>
                <c:pt idx="835">
                  <c:v>1.00002958643976</c:v>
                </c:pt>
                <c:pt idx="836">
                  <c:v>1.000029750560202</c:v>
                </c:pt>
                <c:pt idx="837">
                  <c:v>1.000029914680645</c:v>
                </c:pt>
                <c:pt idx="838">
                  <c:v>1.000030093721128</c:v>
                </c:pt>
                <c:pt idx="839">
                  <c:v>1.000030272761611</c:v>
                </c:pt>
                <c:pt idx="840">
                  <c:v>1.000030436882054</c:v>
                </c:pt>
                <c:pt idx="841">
                  <c:v>1.000030615922536</c:v>
                </c:pt>
                <c:pt idx="842">
                  <c:v>1.000030794963018</c:v>
                </c:pt>
                <c:pt idx="843">
                  <c:v>1.000030974003506</c:v>
                </c:pt>
                <c:pt idx="844">
                  <c:v>1.000031167964024</c:v>
                </c:pt>
                <c:pt idx="845">
                  <c:v>1.000031347004503</c:v>
                </c:pt>
                <c:pt idx="846">
                  <c:v>1.00003152604499</c:v>
                </c:pt>
                <c:pt idx="847">
                  <c:v>1.000031705085469</c:v>
                </c:pt>
                <c:pt idx="848">
                  <c:v>1.000031884125955</c:v>
                </c:pt>
                <c:pt idx="849">
                  <c:v>1.000032063166438</c:v>
                </c:pt>
                <c:pt idx="850">
                  <c:v>1.00003224220692</c:v>
                </c:pt>
                <c:pt idx="851">
                  <c:v>1.000032421247404</c:v>
                </c:pt>
                <c:pt idx="852">
                  <c:v>1.000032600287885</c:v>
                </c:pt>
                <c:pt idx="853">
                  <c:v>1.000032779328368</c:v>
                </c:pt>
                <c:pt idx="854">
                  <c:v>1.000032943448814</c:v>
                </c:pt>
                <c:pt idx="855">
                  <c:v>1.000033122489293</c:v>
                </c:pt>
                <c:pt idx="856">
                  <c:v>1.000033286609735</c:v>
                </c:pt>
                <c:pt idx="857">
                  <c:v>1.000033450730178</c:v>
                </c:pt>
                <c:pt idx="858">
                  <c:v>1.00003361485062</c:v>
                </c:pt>
                <c:pt idx="859">
                  <c:v>1.000033764051026</c:v>
                </c:pt>
                <c:pt idx="860">
                  <c:v>1.000033928171466</c:v>
                </c:pt>
                <c:pt idx="861">
                  <c:v>1.000034077371867</c:v>
                </c:pt>
                <c:pt idx="862">
                  <c:v>1.00003422657227</c:v>
                </c:pt>
                <c:pt idx="863">
                  <c:v>1.000034360852631</c:v>
                </c:pt>
                <c:pt idx="864">
                  <c:v>1.000034510053033</c:v>
                </c:pt>
                <c:pt idx="865">
                  <c:v>1.000034644333396</c:v>
                </c:pt>
                <c:pt idx="866">
                  <c:v>1.000034763693718</c:v>
                </c:pt>
                <c:pt idx="867">
                  <c:v>1.000034897974073</c:v>
                </c:pt>
                <c:pt idx="868">
                  <c:v>1.000035017334397</c:v>
                </c:pt>
                <c:pt idx="869">
                  <c:v>1.000035136694726</c:v>
                </c:pt>
                <c:pt idx="870">
                  <c:v>1.000035241135004</c:v>
                </c:pt>
                <c:pt idx="871">
                  <c:v>1.000035360495326</c:v>
                </c:pt>
                <c:pt idx="872">
                  <c:v>1.000035450015568</c:v>
                </c:pt>
                <c:pt idx="873">
                  <c:v>1.00003555445585</c:v>
                </c:pt>
                <c:pt idx="874">
                  <c:v>1.00003564397609</c:v>
                </c:pt>
                <c:pt idx="875">
                  <c:v>1.000035733496332</c:v>
                </c:pt>
                <c:pt idx="876">
                  <c:v>1.000035823016576</c:v>
                </c:pt>
                <c:pt idx="877">
                  <c:v>1.000035897616774</c:v>
                </c:pt>
                <c:pt idx="878">
                  <c:v>1.000035972216976</c:v>
                </c:pt>
                <c:pt idx="879">
                  <c:v>1.000036046817176</c:v>
                </c:pt>
                <c:pt idx="880">
                  <c:v>1.000036106497337</c:v>
                </c:pt>
                <c:pt idx="881">
                  <c:v>1.000036166177498</c:v>
                </c:pt>
                <c:pt idx="882">
                  <c:v>1.000036225857658</c:v>
                </c:pt>
                <c:pt idx="883">
                  <c:v>1.00003628553782</c:v>
                </c:pt>
                <c:pt idx="884">
                  <c:v>1.00003633029794</c:v>
                </c:pt>
                <c:pt idx="885">
                  <c:v>1.000036375058061</c:v>
                </c:pt>
                <c:pt idx="886">
                  <c:v>1.000036419818182</c:v>
                </c:pt>
                <c:pt idx="887">
                  <c:v>1.000036464578306</c:v>
                </c:pt>
                <c:pt idx="888">
                  <c:v>1.000036509338423</c:v>
                </c:pt>
                <c:pt idx="889">
                  <c:v>1.000036539178508</c:v>
                </c:pt>
                <c:pt idx="890">
                  <c:v>1.000036569018588</c:v>
                </c:pt>
                <c:pt idx="891">
                  <c:v>1.000036598858665</c:v>
                </c:pt>
                <c:pt idx="892">
                  <c:v>1.000036628698746</c:v>
                </c:pt>
                <c:pt idx="893">
                  <c:v>1.000036658538826</c:v>
                </c:pt>
                <c:pt idx="894">
                  <c:v>1.000036688378906</c:v>
                </c:pt>
                <c:pt idx="895">
                  <c:v>1.000036703298946</c:v>
                </c:pt>
                <c:pt idx="896">
                  <c:v>1.000036733139027</c:v>
                </c:pt>
                <c:pt idx="897">
                  <c:v>1.000036748059065</c:v>
                </c:pt>
                <c:pt idx="898">
                  <c:v>1.000036777899143</c:v>
                </c:pt>
                <c:pt idx="899">
                  <c:v>1.000036807739228</c:v>
                </c:pt>
                <c:pt idx="900">
                  <c:v>1.000036822659268</c:v>
                </c:pt>
                <c:pt idx="901">
                  <c:v>1.000036852499345</c:v>
                </c:pt>
                <c:pt idx="902">
                  <c:v>1.000036867419388</c:v>
                </c:pt>
                <c:pt idx="903">
                  <c:v>1.000036897259463</c:v>
                </c:pt>
                <c:pt idx="904">
                  <c:v>1.00003692709955</c:v>
                </c:pt>
                <c:pt idx="905">
                  <c:v>1.00003695693963</c:v>
                </c:pt>
                <c:pt idx="906">
                  <c:v>1.000036986779712</c:v>
                </c:pt>
                <c:pt idx="907">
                  <c:v>1.000037016619792</c:v>
                </c:pt>
                <c:pt idx="908">
                  <c:v>1.000037061379912</c:v>
                </c:pt>
                <c:pt idx="909">
                  <c:v>1.000037091219992</c:v>
                </c:pt>
                <c:pt idx="910">
                  <c:v>1.000037135980114</c:v>
                </c:pt>
                <c:pt idx="911">
                  <c:v>1.000037180740236</c:v>
                </c:pt>
                <c:pt idx="912">
                  <c:v>1.000037225500354</c:v>
                </c:pt>
                <c:pt idx="913">
                  <c:v>1.000037285180515</c:v>
                </c:pt>
                <c:pt idx="914">
                  <c:v>1.00003732994064</c:v>
                </c:pt>
                <c:pt idx="915">
                  <c:v>1.000037389620796</c:v>
                </c:pt>
                <c:pt idx="916">
                  <c:v>1.000037449300958</c:v>
                </c:pt>
                <c:pt idx="917">
                  <c:v>1.000037523901165</c:v>
                </c:pt>
                <c:pt idx="918">
                  <c:v>1.000037583581324</c:v>
                </c:pt>
                <c:pt idx="919">
                  <c:v>1.00003765818152</c:v>
                </c:pt>
                <c:pt idx="920">
                  <c:v>1.000037747701762</c:v>
                </c:pt>
                <c:pt idx="921">
                  <c:v>1.000037822301964</c:v>
                </c:pt>
                <c:pt idx="922">
                  <c:v>1.000037911822208</c:v>
                </c:pt>
                <c:pt idx="923">
                  <c:v>1.000038001342445</c:v>
                </c:pt>
                <c:pt idx="924">
                  <c:v>1.000038105782728</c:v>
                </c:pt>
                <c:pt idx="925">
                  <c:v>1.000038210223009</c:v>
                </c:pt>
                <c:pt idx="926">
                  <c:v>1.00003831466329</c:v>
                </c:pt>
                <c:pt idx="927">
                  <c:v>1.000038419103572</c:v>
                </c:pt>
                <c:pt idx="928">
                  <c:v>1.000038538463894</c:v>
                </c:pt>
                <c:pt idx="929">
                  <c:v>1.000038657824214</c:v>
                </c:pt>
                <c:pt idx="930">
                  <c:v>1.000038777184536</c:v>
                </c:pt>
                <c:pt idx="931">
                  <c:v>1.00003889654486</c:v>
                </c:pt>
                <c:pt idx="932">
                  <c:v>1.000039030825222</c:v>
                </c:pt>
                <c:pt idx="933">
                  <c:v>1.000039165105583</c:v>
                </c:pt>
                <c:pt idx="934">
                  <c:v>1.000039299385941</c:v>
                </c:pt>
                <c:pt idx="935">
                  <c:v>1.000039448586347</c:v>
                </c:pt>
                <c:pt idx="936">
                  <c:v>1.00003959778675</c:v>
                </c:pt>
                <c:pt idx="937">
                  <c:v>1.00003974698715</c:v>
                </c:pt>
                <c:pt idx="938">
                  <c:v>1.000039896187554</c:v>
                </c:pt>
                <c:pt idx="939">
                  <c:v>1.000040045387956</c:v>
                </c:pt>
                <c:pt idx="940">
                  <c:v>1.000040209508398</c:v>
                </c:pt>
                <c:pt idx="941">
                  <c:v>1.000040358708801</c:v>
                </c:pt>
                <c:pt idx="942">
                  <c:v>1.000040522829245</c:v>
                </c:pt>
                <c:pt idx="943">
                  <c:v>1.000040686949686</c:v>
                </c:pt>
                <c:pt idx="944">
                  <c:v>1.000040851070128</c:v>
                </c:pt>
                <c:pt idx="945">
                  <c:v>1.00004101519057</c:v>
                </c:pt>
                <c:pt idx="946">
                  <c:v>1.000041179311016</c:v>
                </c:pt>
                <c:pt idx="947">
                  <c:v>1.000041358351494</c:v>
                </c:pt>
                <c:pt idx="948">
                  <c:v>1.000041522471938</c:v>
                </c:pt>
                <c:pt idx="949">
                  <c:v>1.00004168659238</c:v>
                </c:pt>
                <c:pt idx="950">
                  <c:v>1.000041865632863</c:v>
                </c:pt>
                <c:pt idx="951">
                  <c:v>1.000042029753312</c:v>
                </c:pt>
                <c:pt idx="952">
                  <c:v>1.000042193873752</c:v>
                </c:pt>
                <c:pt idx="953">
                  <c:v>1.000042372914231</c:v>
                </c:pt>
                <c:pt idx="954">
                  <c:v>1.000042537034673</c:v>
                </c:pt>
                <c:pt idx="955">
                  <c:v>1.000042701155116</c:v>
                </c:pt>
                <c:pt idx="956">
                  <c:v>1.000042865275562</c:v>
                </c:pt>
                <c:pt idx="957">
                  <c:v>1.000043029396006</c:v>
                </c:pt>
                <c:pt idx="958">
                  <c:v>1.000043193516443</c:v>
                </c:pt>
                <c:pt idx="959">
                  <c:v>1.000043342716845</c:v>
                </c:pt>
                <c:pt idx="960">
                  <c:v>1.00004350683729</c:v>
                </c:pt>
                <c:pt idx="961">
                  <c:v>1.000043656037688</c:v>
                </c:pt>
                <c:pt idx="962">
                  <c:v>1.000043805238092</c:v>
                </c:pt>
                <c:pt idx="963">
                  <c:v>1.000043954438494</c:v>
                </c:pt>
                <c:pt idx="964">
                  <c:v>1.000044088718856</c:v>
                </c:pt>
                <c:pt idx="965">
                  <c:v>1.000044237919258</c:v>
                </c:pt>
                <c:pt idx="966">
                  <c:v>1.000044372199618</c:v>
                </c:pt>
                <c:pt idx="967">
                  <c:v>1.000044506479982</c:v>
                </c:pt>
                <c:pt idx="968">
                  <c:v>1.000044640760344</c:v>
                </c:pt>
                <c:pt idx="969">
                  <c:v>1.000044760120666</c:v>
                </c:pt>
                <c:pt idx="970">
                  <c:v>1.000044879480988</c:v>
                </c:pt>
                <c:pt idx="971">
                  <c:v>1.00004499884131</c:v>
                </c:pt>
                <c:pt idx="972">
                  <c:v>1.000045118201632</c:v>
                </c:pt>
                <c:pt idx="973">
                  <c:v>1.000045222641914</c:v>
                </c:pt>
                <c:pt idx="974">
                  <c:v>1.000045327082195</c:v>
                </c:pt>
                <c:pt idx="975">
                  <c:v>1.000045416602436</c:v>
                </c:pt>
                <c:pt idx="976">
                  <c:v>1.000045521042724</c:v>
                </c:pt>
                <c:pt idx="977">
                  <c:v>1.000045610562958</c:v>
                </c:pt>
                <c:pt idx="978">
                  <c:v>1.000045700083202</c:v>
                </c:pt>
                <c:pt idx="979">
                  <c:v>1.000045774683403</c:v>
                </c:pt>
                <c:pt idx="980">
                  <c:v>1.000045849283606</c:v>
                </c:pt>
                <c:pt idx="981">
                  <c:v>1.000045923883809</c:v>
                </c:pt>
                <c:pt idx="982">
                  <c:v>1.000045998484005</c:v>
                </c:pt>
                <c:pt idx="983">
                  <c:v>1.000046058164161</c:v>
                </c:pt>
                <c:pt idx="984">
                  <c:v>1.000046117844326</c:v>
                </c:pt>
                <c:pt idx="985">
                  <c:v>1.000046177524486</c:v>
                </c:pt>
                <c:pt idx="986">
                  <c:v>1.000046237204645</c:v>
                </c:pt>
                <c:pt idx="987">
                  <c:v>1.00004628196477</c:v>
                </c:pt>
                <c:pt idx="988">
                  <c:v>1.00004632672489</c:v>
                </c:pt>
                <c:pt idx="989">
                  <c:v>1.00004637148501</c:v>
                </c:pt>
                <c:pt idx="990">
                  <c:v>1.000046416245131</c:v>
                </c:pt>
                <c:pt idx="991">
                  <c:v>1.000046446085212</c:v>
                </c:pt>
                <c:pt idx="992">
                  <c:v>1.000046490845332</c:v>
                </c:pt>
                <c:pt idx="993">
                  <c:v>1.000046520685412</c:v>
                </c:pt>
                <c:pt idx="994">
                  <c:v>1.000046550525493</c:v>
                </c:pt>
                <c:pt idx="995">
                  <c:v>1.000046580365573</c:v>
                </c:pt>
                <c:pt idx="996">
                  <c:v>1.000046610205654</c:v>
                </c:pt>
                <c:pt idx="997">
                  <c:v>1.000046640045734</c:v>
                </c:pt>
                <c:pt idx="998">
                  <c:v>1.000046654965774</c:v>
                </c:pt>
                <c:pt idx="999">
                  <c:v>1.000046684805855</c:v>
                </c:pt>
                <c:pt idx="1000">
                  <c:v>1.000046699725895</c:v>
                </c:pt>
                <c:pt idx="1001">
                  <c:v>1.000046729565976</c:v>
                </c:pt>
                <c:pt idx="1002">
                  <c:v>1.000046744486018</c:v>
                </c:pt>
                <c:pt idx="1003">
                  <c:v>1.000046774326096</c:v>
                </c:pt>
                <c:pt idx="1004">
                  <c:v>1.000046789246136</c:v>
                </c:pt>
                <c:pt idx="1005">
                  <c:v>1.00004681908622</c:v>
                </c:pt>
                <c:pt idx="1006">
                  <c:v>1.000046848926298</c:v>
                </c:pt>
                <c:pt idx="1007">
                  <c:v>1.00004686384634</c:v>
                </c:pt>
                <c:pt idx="1008">
                  <c:v>1.000046893686418</c:v>
                </c:pt>
                <c:pt idx="1009">
                  <c:v>1.000046923526504</c:v>
                </c:pt>
                <c:pt idx="1010">
                  <c:v>1.00004695336658</c:v>
                </c:pt>
                <c:pt idx="1011">
                  <c:v>1.00004698320666</c:v>
                </c:pt>
                <c:pt idx="1012">
                  <c:v>1.000047027966786</c:v>
                </c:pt>
                <c:pt idx="1013">
                  <c:v>1.00004705780686</c:v>
                </c:pt>
                <c:pt idx="1014">
                  <c:v>1.000047102566982</c:v>
                </c:pt>
                <c:pt idx="1015">
                  <c:v>1.000047147327102</c:v>
                </c:pt>
                <c:pt idx="1016">
                  <c:v>1.000047192087222</c:v>
                </c:pt>
                <c:pt idx="1017">
                  <c:v>1.000047236847344</c:v>
                </c:pt>
                <c:pt idx="1018">
                  <c:v>1.000047296527504</c:v>
                </c:pt>
                <c:pt idx="1019">
                  <c:v>1.000047356207665</c:v>
                </c:pt>
                <c:pt idx="1020">
                  <c:v>1.000047415887826</c:v>
                </c:pt>
                <c:pt idx="1021">
                  <c:v>1.000047475567986</c:v>
                </c:pt>
                <c:pt idx="1022">
                  <c:v>1.00004753524815</c:v>
                </c:pt>
                <c:pt idx="1023">
                  <c:v>1.000047609848354</c:v>
                </c:pt>
                <c:pt idx="1024">
                  <c:v>1.000047684448554</c:v>
                </c:pt>
                <c:pt idx="1025">
                  <c:v>1.000047773968797</c:v>
                </c:pt>
                <c:pt idx="1026">
                  <c:v>1.000047848568992</c:v>
                </c:pt>
                <c:pt idx="1027">
                  <c:v>1.000047938089238</c:v>
                </c:pt>
                <c:pt idx="1028">
                  <c:v>1.000048027609475</c:v>
                </c:pt>
                <c:pt idx="1029">
                  <c:v>1.000048132049756</c:v>
                </c:pt>
                <c:pt idx="1030">
                  <c:v>1.000048221569998</c:v>
                </c:pt>
                <c:pt idx="1031">
                  <c:v>1.000048326010282</c:v>
                </c:pt>
                <c:pt idx="1032">
                  <c:v>1.000048445370601</c:v>
                </c:pt>
                <c:pt idx="1033">
                  <c:v>1.000048549810886</c:v>
                </c:pt>
                <c:pt idx="1034">
                  <c:v>1.000048669171208</c:v>
                </c:pt>
                <c:pt idx="1035">
                  <c:v>1.000048788531526</c:v>
                </c:pt>
                <c:pt idx="1036">
                  <c:v>1.000048907891852</c:v>
                </c:pt>
                <c:pt idx="1037">
                  <c:v>1.00004904217221</c:v>
                </c:pt>
                <c:pt idx="1038">
                  <c:v>1.000049176452572</c:v>
                </c:pt>
                <c:pt idx="1039">
                  <c:v>1.000049310732934</c:v>
                </c:pt>
                <c:pt idx="1040">
                  <c:v>1.000049445013296</c:v>
                </c:pt>
                <c:pt idx="1041">
                  <c:v>1.000049579293658</c:v>
                </c:pt>
                <c:pt idx="1042">
                  <c:v>1.00004972849406</c:v>
                </c:pt>
                <c:pt idx="1043">
                  <c:v>1.00004987769446</c:v>
                </c:pt>
                <c:pt idx="1044">
                  <c:v>1.000050026894868</c:v>
                </c:pt>
                <c:pt idx="1045">
                  <c:v>1.000050176095272</c:v>
                </c:pt>
                <c:pt idx="1046">
                  <c:v>1.00005032529567</c:v>
                </c:pt>
                <c:pt idx="1047">
                  <c:v>1.000050474496077</c:v>
                </c:pt>
                <c:pt idx="1048">
                  <c:v>1.000050623696474</c:v>
                </c:pt>
                <c:pt idx="1049">
                  <c:v>1.000050787816916</c:v>
                </c:pt>
                <c:pt idx="1050">
                  <c:v>1.000050937017318</c:v>
                </c:pt>
                <c:pt idx="1051">
                  <c:v>1.000051101137764</c:v>
                </c:pt>
                <c:pt idx="1052">
                  <c:v>1.000051265258204</c:v>
                </c:pt>
                <c:pt idx="1053">
                  <c:v>1.000051414458606</c:v>
                </c:pt>
                <c:pt idx="1054">
                  <c:v>1.000051578579048</c:v>
                </c:pt>
                <c:pt idx="1055">
                  <c:v>1.000051742699487</c:v>
                </c:pt>
                <c:pt idx="1056">
                  <c:v>1.000051891899892</c:v>
                </c:pt>
                <c:pt idx="1057">
                  <c:v>1.000052056020336</c:v>
                </c:pt>
                <c:pt idx="1058">
                  <c:v>1.000052205220738</c:v>
                </c:pt>
                <c:pt idx="1059">
                  <c:v>1.000052369341184</c:v>
                </c:pt>
                <c:pt idx="1060">
                  <c:v>1.000052518541586</c:v>
                </c:pt>
                <c:pt idx="1061">
                  <c:v>1.000052667741984</c:v>
                </c:pt>
                <c:pt idx="1062">
                  <c:v>1.000052816942386</c:v>
                </c:pt>
                <c:pt idx="1063">
                  <c:v>1.000052966142794</c:v>
                </c:pt>
                <c:pt idx="1064">
                  <c:v>1.00005311534319</c:v>
                </c:pt>
                <c:pt idx="1065">
                  <c:v>1.000053249623554</c:v>
                </c:pt>
                <c:pt idx="1066">
                  <c:v>1.000053398823955</c:v>
                </c:pt>
                <c:pt idx="1067">
                  <c:v>1.000053533104318</c:v>
                </c:pt>
                <c:pt idx="1068">
                  <c:v>1.000053667384678</c:v>
                </c:pt>
                <c:pt idx="1069">
                  <c:v>1.000053801665044</c:v>
                </c:pt>
                <c:pt idx="1070">
                  <c:v>1.000053921025368</c:v>
                </c:pt>
                <c:pt idx="1071">
                  <c:v>1.000054040385684</c:v>
                </c:pt>
                <c:pt idx="1072">
                  <c:v>1.00005415974601</c:v>
                </c:pt>
                <c:pt idx="1073">
                  <c:v>1.000054279106328</c:v>
                </c:pt>
                <c:pt idx="1074">
                  <c:v>1.00005439846665</c:v>
                </c:pt>
                <c:pt idx="1075">
                  <c:v>1.000054502906932</c:v>
                </c:pt>
                <c:pt idx="1076">
                  <c:v>1.000054607347213</c:v>
                </c:pt>
                <c:pt idx="1077">
                  <c:v>1.000054711787494</c:v>
                </c:pt>
                <c:pt idx="1078">
                  <c:v>1.000054801307738</c:v>
                </c:pt>
                <c:pt idx="1079">
                  <c:v>1.000054905748018</c:v>
                </c:pt>
                <c:pt idx="1080">
                  <c:v>1.000054980348221</c:v>
                </c:pt>
                <c:pt idx="1081">
                  <c:v>1.000055069868464</c:v>
                </c:pt>
                <c:pt idx="1082">
                  <c:v>1.000055144468667</c:v>
                </c:pt>
                <c:pt idx="1083">
                  <c:v>1.000055233988906</c:v>
                </c:pt>
                <c:pt idx="1084">
                  <c:v>1.000055293669063</c:v>
                </c:pt>
                <c:pt idx="1085">
                  <c:v>1.000055368269264</c:v>
                </c:pt>
                <c:pt idx="1086">
                  <c:v>1.000055427949425</c:v>
                </c:pt>
                <c:pt idx="1087">
                  <c:v>1.000055487629586</c:v>
                </c:pt>
                <c:pt idx="1088">
                  <c:v>1.000055547309748</c:v>
                </c:pt>
                <c:pt idx="1089">
                  <c:v>1.000055606989908</c:v>
                </c:pt>
                <c:pt idx="1090">
                  <c:v>1.000055651750028</c:v>
                </c:pt>
                <c:pt idx="1091">
                  <c:v>1.00005569651015</c:v>
                </c:pt>
                <c:pt idx="1092">
                  <c:v>1.000055741270274</c:v>
                </c:pt>
                <c:pt idx="1093">
                  <c:v>1.00005578603039</c:v>
                </c:pt>
                <c:pt idx="1094">
                  <c:v>1.000055815870471</c:v>
                </c:pt>
                <c:pt idx="1095">
                  <c:v>1.000055860630596</c:v>
                </c:pt>
                <c:pt idx="1096">
                  <c:v>1.000055890470672</c:v>
                </c:pt>
                <c:pt idx="1097">
                  <c:v>1.000055920310758</c:v>
                </c:pt>
                <c:pt idx="1098">
                  <c:v>1.000055950150834</c:v>
                </c:pt>
                <c:pt idx="1099">
                  <c:v>1.000055979990919</c:v>
                </c:pt>
                <c:pt idx="1100">
                  <c:v>1.000056009830994</c:v>
                </c:pt>
                <c:pt idx="1101">
                  <c:v>1.000056024751041</c:v>
                </c:pt>
                <c:pt idx="1102">
                  <c:v>1.000056054591114</c:v>
                </c:pt>
                <c:pt idx="1103">
                  <c:v>1.000056069511158</c:v>
                </c:pt>
                <c:pt idx="1104">
                  <c:v>1.000056099351238</c:v>
                </c:pt>
                <c:pt idx="1105">
                  <c:v>1.00005611427128</c:v>
                </c:pt>
                <c:pt idx="1106">
                  <c:v>1.00005614411136</c:v>
                </c:pt>
                <c:pt idx="1107">
                  <c:v>1.000056159031396</c:v>
                </c:pt>
                <c:pt idx="1108">
                  <c:v>1.000056188871476</c:v>
                </c:pt>
                <c:pt idx="1109">
                  <c:v>1.000056203791518</c:v>
                </c:pt>
                <c:pt idx="1110">
                  <c:v>1.000056233631598</c:v>
                </c:pt>
                <c:pt idx="1111">
                  <c:v>1.000056263471678</c:v>
                </c:pt>
                <c:pt idx="1112">
                  <c:v>1.000056293311758</c:v>
                </c:pt>
                <c:pt idx="1113">
                  <c:v>1.000056308231798</c:v>
                </c:pt>
                <c:pt idx="1114">
                  <c:v>1.000056338071878</c:v>
                </c:pt>
                <c:pt idx="1115">
                  <c:v>1.000056382832</c:v>
                </c:pt>
                <c:pt idx="1116">
                  <c:v>1.00005641267208</c:v>
                </c:pt>
                <c:pt idx="1117">
                  <c:v>1.00005644251216</c:v>
                </c:pt>
                <c:pt idx="1118">
                  <c:v>1.000056487272281</c:v>
                </c:pt>
                <c:pt idx="1119">
                  <c:v>1.000056532032401</c:v>
                </c:pt>
                <c:pt idx="1120">
                  <c:v>1.000056576792526</c:v>
                </c:pt>
                <c:pt idx="1121">
                  <c:v>1.000056621552644</c:v>
                </c:pt>
                <c:pt idx="1122">
                  <c:v>1.000056681232804</c:v>
                </c:pt>
                <c:pt idx="1123">
                  <c:v>1.000056725992924</c:v>
                </c:pt>
                <c:pt idx="1124">
                  <c:v>1.000056785673085</c:v>
                </c:pt>
                <c:pt idx="1125">
                  <c:v>1.000056845353246</c:v>
                </c:pt>
                <c:pt idx="1126">
                  <c:v>1.000056919953448</c:v>
                </c:pt>
                <c:pt idx="1127">
                  <c:v>1.000056979633614</c:v>
                </c:pt>
                <c:pt idx="1128">
                  <c:v>1.000057054233815</c:v>
                </c:pt>
                <c:pt idx="1129">
                  <c:v>1.000057128834016</c:v>
                </c:pt>
                <c:pt idx="1130">
                  <c:v>1.000057218354252</c:v>
                </c:pt>
                <c:pt idx="1131">
                  <c:v>1.000057292954452</c:v>
                </c:pt>
                <c:pt idx="1132">
                  <c:v>1.000057382474694</c:v>
                </c:pt>
                <c:pt idx="1133">
                  <c:v>1.000057471994938</c:v>
                </c:pt>
                <c:pt idx="1134">
                  <c:v>1.000057576435224</c:v>
                </c:pt>
                <c:pt idx="1135">
                  <c:v>1.000057665955458</c:v>
                </c:pt>
                <c:pt idx="1136">
                  <c:v>1.000057770395745</c:v>
                </c:pt>
                <c:pt idx="1137">
                  <c:v>1.000057889756067</c:v>
                </c:pt>
                <c:pt idx="1138">
                  <c:v>1.000057994196349</c:v>
                </c:pt>
                <c:pt idx="1139">
                  <c:v>1.000058113556668</c:v>
                </c:pt>
                <c:pt idx="1140">
                  <c:v>1.000058217996946</c:v>
                </c:pt>
                <c:pt idx="1141">
                  <c:v>1.000058352277308</c:v>
                </c:pt>
                <c:pt idx="1142">
                  <c:v>1.000058471637634</c:v>
                </c:pt>
                <c:pt idx="1143">
                  <c:v>1.000058590997952</c:v>
                </c:pt>
                <c:pt idx="1144">
                  <c:v>1.000058725278318</c:v>
                </c:pt>
                <c:pt idx="1145">
                  <c:v>1.000058859558676</c:v>
                </c:pt>
                <c:pt idx="1146">
                  <c:v>1.000058993839038</c:v>
                </c:pt>
                <c:pt idx="1147">
                  <c:v>1.0000591281194</c:v>
                </c:pt>
                <c:pt idx="1148">
                  <c:v>1.000059277319802</c:v>
                </c:pt>
                <c:pt idx="1149">
                  <c:v>1.000059411600164</c:v>
                </c:pt>
                <c:pt idx="1150">
                  <c:v>1.00005956080057</c:v>
                </c:pt>
                <c:pt idx="1151">
                  <c:v>1.000059695080926</c:v>
                </c:pt>
                <c:pt idx="1152">
                  <c:v>1.000059844281334</c:v>
                </c:pt>
                <c:pt idx="1153">
                  <c:v>1.000059993481738</c:v>
                </c:pt>
                <c:pt idx="1154">
                  <c:v>1.000060142682134</c:v>
                </c:pt>
                <c:pt idx="1155">
                  <c:v>1.000060291882537</c:v>
                </c:pt>
                <c:pt idx="1156">
                  <c:v>1.00006044108294</c:v>
                </c:pt>
                <c:pt idx="1157">
                  <c:v>1.000060590283342</c:v>
                </c:pt>
                <c:pt idx="1158">
                  <c:v>1.000060739483748</c:v>
                </c:pt>
                <c:pt idx="1159">
                  <c:v>1.000060888684146</c:v>
                </c:pt>
                <c:pt idx="1160">
                  <c:v>1.000061037884548</c:v>
                </c:pt>
                <c:pt idx="1161">
                  <c:v>1.000061187084945</c:v>
                </c:pt>
                <c:pt idx="1162">
                  <c:v>1.000061336285353</c:v>
                </c:pt>
                <c:pt idx="1163">
                  <c:v>1.000061470565715</c:v>
                </c:pt>
                <c:pt idx="1164">
                  <c:v>1.000061619766117</c:v>
                </c:pt>
                <c:pt idx="1165">
                  <c:v>1.00006176896652</c:v>
                </c:pt>
                <c:pt idx="1166">
                  <c:v>1.000061903246882</c:v>
                </c:pt>
                <c:pt idx="1167">
                  <c:v>1.000062037527243</c:v>
                </c:pt>
                <c:pt idx="1168">
                  <c:v>1.000062171807606</c:v>
                </c:pt>
                <c:pt idx="1169">
                  <c:v>1.000062306087967</c:v>
                </c:pt>
                <c:pt idx="1170">
                  <c:v>1.00006244036833</c:v>
                </c:pt>
                <c:pt idx="1171">
                  <c:v>1.000062574648694</c:v>
                </c:pt>
                <c:pt idx="1172">
                  <c:v>1.000062694009012</c:v>
                </c:pt>
                <c:pt idx="1173">
                  <c:v>1.000062813369335</c:v>
                </c:pt>
                <c:pt idx="1174">
                  <c:v>1.000062932729657</c:v>
                </c:pt>
                <c:pt idx="1175">
                  <c:v>1.000063052089972</c:v>
                </c:pt>
                <c:pt idx="1176">
                  <c:v>1.0000631714503</c:v>
                </c:pt>
                <c:pt idx="1177">
                  <c:v>1.000063275890582</c:v>
                </c:pt>
                <c:pt idx="1178">
                  <c:v>1.000063380330862</c:v>
                </c:pt>
                <c:pt idx="1179">
                  <c:v>1.000063484771146</c:v>
                </c:pt>
                <c:pt idx="1180">
                  <c:v>1.000063574291386</c:v>
                </c:pt>
                <c:pt idx="1181">
                  <c:v>1.000063678731668</c:v>
                </c:pt>
                <c:pt idx="1182">
                  <c:v>1.00006376825191</c:v>
                </c:pt>
                <c:pt idx="1183">
                  <c:v>1.00006384285211</c:v>
                </c:pt>
                <c:pt idx="1184">
                  <c:v>1.000063932372351</c:v>
                </c:pt>
                <c:pt idx="1185">
                  <c:v>1.000064006972553</c:v>
                </c:pt>
                <c:pt idx="1186">
                  <c:v>1.000064081572754</c:v>
                </c:pt>
                <c:pt idx="1187">
                  <c:v>1.000064156172953</c:v>
                </c:pt>
                <c:pt idx="1188">
                  <c:v>1.000064215853113</c:v>
                </c:pt>
                <c:pt idx="1189">
                  <c:v>1.000064290453313</c:v>
                </c:pt>
                <c:pt idx="1190">
                  <c:v>1.000064350133472</c:v>
                </c:pt>
                <c:pt idx="1191">
                  <c:v>1.000064409813638</c:v>
                </c:pt>
                <c:pt idx="1192">
                  <c:v>1.00006445457376</c:v>
                </c:pt>
                <c:pt idx="1193">
                  <c:v>1.00006449933388</c:v>
                </c:pt>
                <c:pt idx="1194">
                  <c:v>1.00006455901404</c:v>
                </c:pt>
                <c:pt idx="1195">
                  <c:v>1.000064603774155</c:v>
                </c:pt>
                <c:pt idx="1196">
                  <c:v>1.000064633614242</c:v>
                </c:pt>
                <c:pt idx="1197">
                  <c:v>1.000064678374359</c:v>
                </c:pt>
                <c:pt idx="1198">
                  <c:v>1.000064708214437</c:v>
                </c:pt>
                <c:pt idx="1199">
                  <c:v>1.000064752974561</c:v>
                </c:pt>
                <c:pt idx="1200">
                  <c:v>1.000064782814639</c:v>
                </c:pt>
                <c:pt idx="1201">
                  <c:v>1.000064812654724</c:v>
                </c:pt>
                <c:pt idx="1202">
                  <c:v>1.000064827574765</c:v>
                </c:pt>
                <c:pt idx="1203">
                  <c:v>1.000064857414839</c:v>
                </c:pt>
                <c:pt idx="1204">
                  <c:v>1.00006488725492</c:v>
                </c:pt>
                <c:pt idx="1205">
                  <c:v>1.000064902174963</c:v>
                </c:pt>
                <c:pt idx="1206">
                  <c:v>1.000064932015046</c:v>
                </c:pt>
                <c:pt idx="1207">
                  <c:v>1.000064946935087</c:v>
                </c:pt>
                <c:pt idx="1208">
                  <c:v>1.000064976775167</c:v>
                </c:pt>
                <c:pt idx="1209">
                  <c:v>1.000064991695207</c:v>
                </c:pt>
                <c:pt idx="1210">
                  <c:v>1.000065021535292</c:v>
                </c:pt>
                <c:pt idx="1211">
                  <c:v>1.000065036455328</c:v>
                </c:pt>
                <c:pt idx="1212">
                  <c:v>1.000065066295408</c:v>
                </c:pt>
                <c:pt idx="1213">
                  <c:v>1.00006508121545</c:v>
                </c:pt>
                <c:pt idx="1214">
                  <c:v>1.00006511105553</c:v>
                </c:pt>
                <c:pt idx="1215">
                  <c:v>1.00006514089561</c:v>
                </c:pt>
                <c:pt idx="1216">
                  <c:v>1.00006515581565</c:v>
                </c:pt>
                <c:pt idx="1217">
                  <c:v>1.00006518565573</c:v>
                </c:pt>
                <c:pt idx="1218">
                  <c:v>1.000065215495811</c:v>
                </c:pt>
                <c:pt idx="1219">
                  <c:v>1.00006524533589</c:v>
                </c:pt>
                <c:pt idx="1220">
                  <c:v>1.000065290096012</c:v>
                </c:pt>
                <c:pt idx="1221">
                  <c:v>1.000065319936092</c:v>
                </c:pt>
                <c:pt idx="1222">
                  <c:v>1.000065364696219</c:v>
                </c:pt>
                <c:pt idx="1223">
                  <c:v>1.000065394536294</c:v>
                </c:pt>
                <c:pt idx="1224">
                  <c:v>1.000065439296414</c:v>
                </c:pt>
                <c:pt idx="1225">
                  <c:v>1.000065484056538</c:v>
                </c:pt>
                <c:pt idx="1226">
                  <c:v>1.000065543736696</c:v>
                </c:pt>
                <c:pt idx="1227">
                  <c:v>1.000065588496816</c:v>
                </c:pt>
                <c:pt idx="1228">
                  <c:v>1.000065648176977</c:v>
                </c:pt>
                <c:pt idx="1229">
                  <c:v>1.000065707857138</c:v>
                </c:pt>
                <c:pt idx="1230">
                  <c:v>1.0000657675373</c:v>
                </c:pt>
                <c:pt idx="1231">
                  <c:v>1.000065842137497</c:v>
                </c:pt>
                <c:pt idx="1232">
                  <c:v>1.000065901817662</c:v>
                </c:pt>
                <c:pt idx="1233">
                  <c:v>1.000065976417862</c:v>
                </c:pt>
                <c:pt idx="1234">
                  <c:v>1.000066065938103</c:v>
                </c:pt>
                <c:pt idx="1235">
                  <c:v>1.000066140538304</c:v>
                </c:pt>
                <c:pt idx="1236">
                  <c:v>1.000066230058546</c:v>
                </c:pt>
                <c:pt idx="1237">
                  <c:v>1.000066319578787</c:v>
                </c:pt>
                <c:pt idx="1238">
                  <c:v>1.000066409099028</c:v>
                </c:pt>
                <c:pt idx="1239">
                  <c:v>1.00006649861927</c:v>
                </c:pt>
                <c:pt idx="1240">
                  <c:v>1.00006660305955</c:v>
                </c:pt>
                <c:pt idx="1241">
                  <c:v>1.000066707499831</c:v>
                </c:pt>
                <c:pt idx="1242">
                  <c:v>1.000066811940114</c:v>
                </c:pt>
                <c:pt idx="1243">
                  <c:v>1.000066916380396</c:v>
                </c:pt>
                <c:pt idx="1244">
                  <c:v>1.000067035740722</c:v>
                </c:pt>
                <c:pt idx="1245">
                  <c:v>1.000067140181004</c:v>
                </c:pt>
                <c:pt idx="1246">
                  <c:v>1.000067259541321</c:v>
                </c:pt>
                <c:pt idx="1247">
                  <c:v>1.000067378901644</c:v>
                </c:pt>
                <c:pt idx="1248">
                  <c:v>1.000067513182006</c:v>
                </c:pt>
                <c:pt idx="1249">
                  <c:v>1.000067632542326</c:v>
                </c:pt>
                <c:pt idx="1250">
                  <c:v>1.000067766822688</c:v>
                </c:pt>
                <c:pt idx="1251">
                  <c:v>1.00006788618301</c:v>
                </c:pt>
                <c:pt idx="1252">
                  <c:v>1.000068020463372</c:v>
                </c:pt>
                <c:pt idx="1253">
                  <c:v>1.000068154743738</c:v>
                </c:pt>
                <c:pt idx="1254">
                  <c:v>1.000068289024094</c:v>
                </c:pt>
                <c:pt idx="1255">
                  <c:v>1.000068423304458</c:v>
                </c:pt>
                <c:pt idx="1256">
                  <c:v>1.000068572504861</c:v>
                </c:pt>
                <c:pt idx="1257">
                  <c:v>1.000068706785224</c:v>
                </c:pt>
                <c:pt idx="1258">
                  <c:v>1.000068841065584</c:v>
                </c:pt>
                <c:pt idx="1259">
                  <c:v>1.000068990265986</c:v>
                </c:pt>
                <c:pt idx="1260">
                  <c:v>1.000069124546354</c:v>
                </c:pt>
                <c:pt idx="1261">
                  <c:v>1.000069273746751</c:v>
                </c:pt>
                <c:pt idx="1262">
                  <c:v>1.000069408027112</c:v>
                </c:pt>
                <c:pt idx="1263">
                  <c:v>1.000069557227514</c:v>
                </c:pt>
                <c:pt idx="1264">
                  <c:v>1.000069691507875</c:v>
                </c:pt>
                <c:pt idx="1265">
                  <c:v>1.00006982578824</c:v>
                </c:pt>
                <c:pt idx="1266">
                  <c:v>1.000069974988642</c:v>
                </c:pt>
                <c:pt idx="1267">
                  <c:v>1.000070109269004</c:v>
                </c:pt>
                <c:pt idx="1268">
                  <c:v>1.000070243549364</c:v>
                </c:pt>
                <c:pt idx="1269">
                  <c:v>1.000070377829727</c:v>
                </c:pt>
                <c:pt idx="1270">
                  <c:v>1.00007051211009</c:v>
                </c:pt>
                <c:pt idx="1271">
                  <c:v>1.000070631470411</c:v>
                </c:pt>
                <c:pt idx="1272">
                  <c:v>1.000070765750774</c:v>
                </c:pt>
                <c:pt idx="1273">
                  <c:v>1.000070885111095</c:v>
                </c:pt>
                <c:pt idx="1274">
                  <c:v>1.000071019391457</c:v>
                </c:pt>
                <c:pt idx="1275">
                  <c:v>1.000071138751784</c:v>
                </c:pt>
                <c:pt idx="1276">
                  <c:v>1.00007124319206</c:v>
                </c:pt>
                <c:pt idx="1277">
                  <c:v>1.000071362552382</c:v>
                </c:pt>
                <c:pt idx="1278">
                  <c:v>1.000071481912704</c:v>
                </c:pt>
                <c:pt idx="1279">
                  <c:v>1.000071586352985</c:v>
                </c:pt>
                <c:pt idx="1280">
                  <c:v>1.000071690793267</c:v>
                </c:pt>
                <c:pt idx="1281">
                  <c:v>1.000071795233548</c:v>
                </c:pt>
                <c:pt idx="1282">
                  <c:v>1.000071884753792</c:v>
                </c:pt>
                <c:pt idx="1283">
                  <c:v>1.000071989194071</c:v>
                </c:pt>
                <c:pt idx="1284">
                  <c:v>1.000072078714313</c:v>
                </c:pt>
                <c:pt idx="1285">
                  <c:v>1.000072168234554</c:v>
                </c:pt>
                <c:pt idx="1286">
                  <c:v>1.000072242834755</c:v>
                </c:pt>
                <c:pt idx="1287">
                  <c:v>1.000072332354996</c:v>
                </c:pt>
                <c:pt idx="1288">
                  <c:v>1.000072406955198</c:v>
                </c:pt>
                <c:pt idx="1289">
                  <c:v>1.0000724815554</c:v>
                </c:pt>
                <c:pt idx="1290">
                  <c:v>1.0000725561556</c:v>
                </c:pt>
                <c:pt idx="1291">
                  <c:v>1.000072615835761</c:v>
                </c:pt>
                <c:pt idx="1292">
                  <c:v>1.000072675515921</c:v>
                </c:pt>
                <c:pt idx="1293">
                  <c:v>1.000072735196084</c:v>
                </c:pt>
                <c:pt idx="1294">
                  <c:v>1.000072794876246</c:v>
                </c:pt>
                <c:pt idx="1295">
                  <c:v>1.000072854556406</c:v>
                </c:pt>
                <c:pt idx="1296">
                  <c:v>1.000072899316528</c:v>
                </c:pt>
                <c:pt idx="1297">
                  <c:v>1.00007294407665</c:v>
                </c:pt>
                <c:pt idx="1298">
                  <c:v>1.000072988836772</c:v>
                </c:pt>
                <c:pt idx="1299">
                  <c:v>1.00007303359689</c:v>
                </c:pt>
                <c:pt idx="1300">
                  <c:v>1.000073063436968</c:v>
                </c:pt>
                <c:pt idx="1301">
                  <c:v>1.000073108197088</c:v>
                </c:pt>
                <c:pt idx="1302">
                  <c:v>1.000073138037168</c:v>
                </c:pt>
                <c:pt idx="1303">
                  <c:v>1.00007316787725</c:v>
                </c:pt>
                <c:pt idx="1304">
                  <c:v>1.000073197717328</c:v>
                </c:pt>
                <c:pt idx="1305">
                  <c:v>1.00007322755741</c:v>
                </c:pt>
                <c:pt idx="1306">
                  <c:v>1.000073257397484</c:v>
                </c:pt>
                <c:pt idx="1307">
                  <c:v>1.000073287237567</c:v>
                </c:pt>
                <c:pt idx="1308">
                  <c:v>1.00007330215761</c:v>
                </c:pt>
                <c:pt idx="1309">
                  <c:v>1.000073331997691</c:v>
                </c:pt>
                <c:pt idx="1310">
                  <c:v>1.000073346917732</c:v>
                </c:pt>
                <c:pt idx="1311">
                  <c:v>1.000073376757812</c:v>
                </c:pt>
                <c:pt idx="1312">
                  <c:v>1.000073391677852</c:v>
                </c:pt>
                <c:pt idx="1313">
                  <c:v>1.000073406597892</c:v>
                </c:pt>
                <c:pt idx="1314">
                  <c:v>1.000073436437973</c:v>
                </c:pt>
                <c:pt idx="1315">
                  <c:v>1.000073451358014</c:v>
                </c:pt>
                <c:pt idx="1316">
                  <c:v>1.000073481198094</c:v>
                </c:pt>
                <c:pt idx="1317">
                  <c:v>1.000073496118134</c:v>
                </c:pt>
                <c:pt idx="1318">
                  <c:v>1.000073525958219</c:v>
                </c:pt>
                <c:pt idx="1319">
                  <c:v>1.000073555798296</c:v>
                </c:pt>
                <c:pt idx="1320">
                  <c:v>1.000073570718336</c:v>
                </c:pt>
                <c:pt idx="1321">
                  <c:v>1.000073600558415</c:v>
                </c:pt>
                <c:pt idx="1322">
                  <c:v>1.000073630398496</c:v>
                </c:pt>
                <c:pt idx="1323">
                  <c:v>1.000073660238576</c:v>
                </c:pt>
                <c:pt idx="1324">
                  <c:v>1.000073690078656</c:v>
                </c:pt>
                <c:pt idx="1325">
                  <c:v>1.000073734838782</c:v>
                </c:pt>
                <c:pt idx="1326">
                  <c:v>1.000073764678862</c:v>
                </c:pt>
                <c:pt idx="1327">
                  <c:v>1.00007380943898</c:v>
                </c:pt>
                <c:pt idx="1328">
                  <c:v>1.000073854199099</c:v>
                </c:pt>
                <c:pt idx="1329">
                  <c:v>1.00007389895922</c:v>
                </c:pt>
                <c:pt idx="1330">
                  <c:v>1.00007394371934</c:v>
                </c:pt>
                <c:pt idx="1331">
                  <c:v>1.000074003399501</c:v>
                </c:pt>
                <c:pt idx="1332">
                  <c:v>1.000074048159622</c:v>
                </c:pt>
                <c:pt idx="1333">
                  <c:v>1.000074107839783</c:v>
                </c:pt>
                <c:pt idx="1334">
                  <c:v>1.000074167519944</c:v>
                </c:pt>
                <c:pt idx="1335">
                  <c:v>1.000074242120139</c:v>
                </c:pt>
                <c:pt idx="1336">
                  <c:v>1.000074301800306</c:v>
                </c:pt>
                <c:pt idx="1337">
                  <c:v>1.000074376400507</c:v>
                </c:pt>
                <c:pt idx="1338">
                  <c:v>1.000074451000708</c:v>
                </c:pt>
                <c:pt idx="1339">
                  <c:v>1.00007452560091</c:v>
                </c:pt>
                <c:pt idx="1340">
                  <c:v>1.000074615121147</c:v>
                </c:pt>
                <c:pt idx="1341">
                  <c:v>1.000074689721351</c:v>
                </c:pt>
                <c:pt idx="1342">
                  <c:v>1.000074779241594</c:v>
                </c:pt>
                <c:pt idx="1343">
                  <c:v>1.000074868761836</c:v>
                </c:pt>
                <c:pt idx="1344">
                  <c:v>1.000074973202116</c:v>
                </c:pt>
                <c:pt idx="1345">
                  <c:v>1.000075062722357</c:v>
                </c:pt>
                <c:pt idx="1346">
                  <c:v>1.00007516716264</c:v>
                </c:pt>
                <c:pt idx="1347">
                  <c:v>1.00007527160292</c:v>
                </c:pt>
                <c:pt idx="1348">
                  <c:v>1.000075376043206</c:v>
                </c:pt>
                <c:pt idx="1349">
                  <c:v>1.000075495403524</c:v>
                </c:pt>
                <c:pt idx="1350">
                  <c:v>1.000075599843808</c:v>
                </c:pt>
                <c:pt idx="1351">
                  <c:v>1.000075719204127</c:v>
                </c:pt>
                <c:pt idx="1352">
                  <c:v>1.00007583856445</c:v>
                </c:pt>
                <c:pt idx="1353">
                  <c:v>1.00007595792477</c:v>
                </c:pt>
                <c:pt idx="1354">
                  <c:v>1.000076077285092</c:v>
                </c:pt>
                <c:pt idx="1355">
                  <c:v>1.000076196645414</c:v>
                </c:pt>
                <c:pt idx="1356">
                  <c:v>1.000076330925776</c:v>
                </c:pt>
                <c:pt idx="1357">
                  <c:v>1.000076450286098</c:v>
                </c:pt>
                <c:pt idx="1358">
                  <c:v>1.00007658456646</c:v>
                </c:pt>
                <c:pt idx="1359">
                  <c:v>1.000076718846822</c:v>
                </c:pt>
                <c:pt idx="1360">
                  <c:v>1.000076838207143</c:v>
                </c:pt>
                <c:pt idx="1361">
                  <c:v>1.000076972487506</c:v>
                </c:pt>
                <c:pt idx="1362">
                  <c:v>1.000077106767872</c:v>
                </c:pt>
                <c:pt idx="1363">
                  <c:v>1.00007724104823</c:v>
                </c:pt>
                <c:pt idx="1364">
                  <c:v>1.000077375328592</c:v>
                </c:pt>
                <c:pt idx="1365">
                  <c:v>1.000077509608958</c:v>
                </c:pt>
                <c:pt idx="1366">
                  <c:v>1.000077643889316</c:v>
                </c:pt>
                <c:pt idx="1367">
                  <c:v>1.000077778169677</c:v>
                </c:pt>
                <c:pt idx="1368">
                  <c:v>1.00007791245004</c:v>
                </c:pt>
                <c:pt idx="1369">
                  <c:v>1.000078031810362</c:v>
                </c:pt>
                <c:pt idx="1370">
                  <c:v>1.000078166090729</c:v>
                </c:pt>
                <c:pt idx="1371">
                  <c:v>1.000078300371085</c:v>
                </c:pt>
                <c:pt idx="1372">
                  <c:v>1.000078419731408</c:v>
                </c:pt>
                <c:pt idx="1373">
                  <c:v>1.000078554011774</c:v>
                </c:pt>
                <c:pt idx="1374">
                  <c:v>1.000078673372091</c:v>
                </c:pt>
                <c:pt idx="1375">
                  <c:v>1.000078792732411</c:v>
                </c:pt>
                <c:pt idx="1376">
                  <c:v>1.000078912092734</c:v>
                </c:pt>
                <c:pt idx="1377">
                  <c:v>1.000079031453056</c:v>
                </c:pt>
                <c:pt idx="1378">
                  <c:v>1.000079150813378</c:v>
                </c:pt>
                <c:pt idx="1379">
                  <c:v>1.0000792701737</c:v>
                </c:pt>
                <c:pt idx="1380">
                  <c:v>1.000079374613981</c:v>
                </c:pt>
                <c:pt idx="1381">
                  <c:v>1.000079479054263</c:v>
                </c:pt>
                <c:pt idx="1382">
                  <c:v>1.000079583494544</c:v>
                </c:pt>
                <c:pt idx="1383">
                  <c:v>1.000079687934823</c:v>
                </c:pt>
                <c:pt idx="1384">
                  <c:v>1.000079792375103</c:v>
                </c:pt>
                <c:pt idx="1385">
                  <c:v>1.00007988189535</c:v>
                </c:pt>
                <c:pt idx="1386">
                  <c:v>1.00007997141559</c:v>
                </c:pt>
                <c:pt idx="1387">
                  <c:v>1.000080060935834</c:v>
                </c:pt>
                <c:pt idx="1388">
                  <c:v>1.000080150456074</c:v>
                </c:pt>
                <c:pt idx="1389">
                  <c:v>1.000080239976318</c:v>
                </c:pt>
                <c:pt idx="1390">
                  <c:v>1.00008031457652</c:v>
                </c:pt>
                <c:pt idx="1391">
                  <c:v>1.00008038917672</c:v>
                </c:pt>
                <c:pt idx="1392">
                  <c:v>1.000080463776923</c:v>
                </c:pt>
                <c:pt idx="1393">
                  <c:v>1.00008053837712</c:v>
                </c:pt>
                <c:pt idx="1394">
                  <c:v>1.00008059805728</c:v>
                </c:pt>
                <c:pt idx="1395">
                  <c:v>1.000080657737437</c:v>
                </c:pt>
                <c:pt idx="1396">
                  <c:v>1.000080717417601</c:v>
                </c:pt>
                <c:pt idx="1397">
                  <c:v>1.000080777097762</c:v>
                </c:pt>
                <c:pt idx="1398">
                  <c:v>1.000080821857888</c:v>
                </c:pt>
                <c:pt idx="1399">
                  <c:v>1.000080881538048</c:v>
                </c:pt>
                <c:pt idx="1400">
                  <c:v>1.000080926298168</c:v>
                </c:pt>
                <c:pt idx="1401">
                  <c:v>1.000080971058291</c:v>
                </c:pt>
                <c:pt idx="1402">
                  <c:v>1.000081015818406</c:v>
                </c:pt>
                <c:pt idx="1403">
                  <c:v>1.000081045658486</c:v>
                </c:pt>
                <c:pt idx="1404">
                  <c:v>1.000081090418607</c:v>
                </c:pt>
                <c:pt idx="1405">
                  <c:v>1.000081120258688</c:v>
                </c:pt>
                <c:pt idx="1406">
                  <c:v>1.000081150098768</c:v>
                </c:pt>
                <c:pt idx="1407">
                  <c:v>1.000081179938852</c:v>
                </c:pt>
                <c:pt idx="1408">
                  <c:v>1.00008120977893</c:v>
                </c:pt>
                <c:pt idx="1409">
                  <c:v>1.00008123961901</c:v>
                </c:pt>
                <c:pt idx="1410">
                  <c:v>1.00008126945909</c:v>
                </c:pt>
                <c:pt idx="1411">
                  <c:v>1.00008128437913</c:v>
                </c:pt>
                <c:pt idx="1412">
                  <c:v>1.00008131421921</c:v>
                </c:pt>
                <c:pt idx="1413">
                  <c:v>1.00008132913925</c:v>
                </c:pt>
                <c:pt idx="1414">
                  <c:v>1.00008135897933</c:v>
                </c:pt>
                <c:pt idx="1415">
                  <c:v>1.000081373899371</c:v>
                </c:pt>
                <c:pt idx="1416">
                  <c:v>1.000081403739451</c:v>
                </c:pt>
                <c:pt idx="1417">
                  <c:v>1.00008141865949</c:v>
                </c:pt>
                <c:pt idx="1418">
                  <c:v>1.000081433579532</c:v>
                </c:pt>
                <c:pt idx="1419">
                  <c:v>1.000081463419612</c:v>
                </c:pt>
                <c:pt idx="1420">
                  <c:v>1.000081478339653</c:v>
                </c:pt>
                <c:pt idx="1421">
                  <c:v>1.000081508179734</c:v>
                </c:pt>
                <c:pt idx="1422">
                  <c:v>1.000081523099775</c:v>
                </c:pt>
                <c:pt idx="1423">
                  <c:v>1.000081552939854</c:v>
                </c:pt>
                <c:pt idx="1424">
                  <c:v>1.000081582779934</c:v>
                </c:pt>
                <c:pt idx="1425">
                  <c:v>1.000081612620014</c:v>
                </c:pt>
                <c:pt idx="1426">
                  <c:v>1.000081627540055</c:v>
                </c:pt>
                <c:pt idx="1427">
                  <c:v>1.000081672300176</c:v>
                </c:pt>
                <c:pt idx="1428">
                  <c:v>1.000081702140256</c:v>
                </c:pt>
                <c:pt idx="1429">
                  <c:v>1.000081731980336</c:v>
                </c:pt>
                <c:pt idx="1430">
                  <c:v>1.000081776740457</c:v>
                </c:pt>
                <c:pt idx="1431">
                  <c:v>1.000081806580538</c:v>
                </c:pt>
                <c:pt idx="1432">
                  <c:v>1.000081851340658</c:v>
                </c:pt>
                <c:pt idx="1433">
                  <c:v>1.00008189610078</c:v>
                </c:pt>
                <c:pt idx="1434">
                  <c:v>1.0000819408609</c:v>
                </c:pt>
                <c:pt idx="1435">
                  <c:v>1.000082000541064</c:v>
                </c:pt>
                <c:pt idx="1436">
                  <c:v>1.000082045301182</c:v>
                </c:pt>
                <c:pt idx="1437">
                  <c:v>1.000082104981348</c:v>
                </c:pt>
                <c:pt idx="1438">
                  <c:v>1.000082164661511</c:v>
                </c:pt>
                <c:pt idx="1439">
                  <c:v>1.000082224341668</c:v>
                </c:pt>
                <c:pt idx="1440">
                  <c:v>1.000082298941866</c:v>
                </c:pt>
                <c:pt idx="1441">
                  <c:v>1.000082358622026</c:v>
                </c:pt>
                <c:pt idx="1442">
                  <c:v>1.00008243322223</c:v>
                </c:pt>
                <c:pt idx="1443">
                  <c:v>1.000082507822428</c:v>
                </c:pt>
                <c:pt idx="1444">
                  <c:v>1.00008258242263</c:v>
                </c:pt>
                <c:pt idx="1445">
                  <c:v>1.00008267194287</c:v>
                </c:pt>
                <c:pt idx="1446">
                  <c:v>1.000082746543073</c:v>
                </c:pt>
                <c:pt idx="1447">
                  <c:v>1.000082836063318</c:v>
                </c:pt>
                <c:pt idx="1448">
                  <c:v>1.000082925583561</c:v>
                </c:pt>
                <c:pt idx="1449">
                  <c:v>1.000083030023836</c:v>
                </c:pt>
                <c:pt idx="1450">
                  <c:v>1.000083119544077</c:v>
                </c:pt>
                <c:pt idx="1451">
                  <c:v>1.000083223984358</c:v>
                </c:pt>
                <c:pt idx="1452">
                  <c:v>1.00008332842464</c:v>
                </c:pt>
                <c:pt idx="1453">
                  <c:v>1.000083432864922</c:v>
                </c:pt>
                <c:pt idx="1454">
                  <c:v>1.000083537305205</c:v>
                </c:pt>
                <c:pt idx="1455">
                  <c:v>1.000083641745485</c:v>
                </c:pt>
                <c:pt idx="1456">
                  <c:v>1.00008376110581</c:v>
                </c:pt>
                <c:pt idx="1457">
                  <c:v>1.000083880466128</c:v>
                </c:pt>
                <c:pt idx="1458">
                  <c:v>1.000083984906414</c:v>
                </c:pt>
                <c:pt idx="1459">
                  <c:v>1.000084104266738</c:v>
                </c:pt>
                <c:pt idx="1460">
                  <c:v>1.000084223627053</c:v>
                </c:pt>
                <c:pt idx="1461">
                  <c:v>1.000084357907411</c:v>
                </c:pt>
                <c:pt idx="1462">
                  <c:v>1.000084477267737</c:v>
                </c:pt>
                <c:pt idx="1463">
                  <c:v>1.00008459662806</c:v>
                </c:pt>
                <c:pt idx="1464">
                  <c:v>1.000084715988381</c:v>
                </c:pt>
                <c:pt idx="1465">
                  <c:v>1.000084850268744</c:v>
                </c:pt>
                <c:pt idx="1466">
                  <c:v>1.000084969629066</c:v>
                </c:pt>
                <c:pt idx="1467">
                  <c:v>1.000085103909428</c:v>
                </c:pt>
                <c:pt idx="1468">
                  <c:v>1.000085223269748</c:v>
                </c:pt>
                <c:pt idx="1469">
                  <c:v>1.00008535755011</c:v>
                </c:pt>
                <c:pt idx="1470">
                  <c:v>1.000085476910432</c:v>
                </c:pt>
                <c:pt idx="1471">
                  <c:v>1.000085611190794</c:v>
                </c:pt>
                <c:pt idx="1472">
                  <c:v>1.000085730551118</c:v>
                </c:pt>
                <c:pt idx="1473">
                  <c:v>1.000085849911442</c:v>
                </c:pt>
                <c:pt idx="1474">
                  <c:v>1.000085984191806</c:v>
                </c:pt>
                <c:pt idx="1475">
                  <c:v>1.000086103552121</c:v>
                </c:pt>
                <c:pt idx="1476">
                  <c:v>1.000086222912443</c:v>
                </c:pt>
                <c:pt idx="1477">
                  <c:v>1.000086342272765</c:v>
                </c:pt>
                <c:pt idx="1478">
                  <c:v>1.00008646163309</c:v>
                </c:pt>
                <c:pt idx="1479">
                  <c:v>1.00008658099341</c:v>
                </c:pt>
                <c:pt idx="1480">
                  <c:v>1.00008668543369</c:v>
                </c:pt>
                <c:pt idx="1481">
                  <c:v>1.000086804794012</c:v>
                </c:pt>
                <c:pt idx="1482">
                  <c:v>1.000086909234294</c:v>
                </c:pt>
                <c:pt idx="1483">
                  <c:v>1.000087013674576</c:v>
                </c:pt>
                <c:pt idx="1484">
                  <c:v>1.000087118114858</c:v>
                </c:pt>
                <c:pt idx="1485">
                  <c:v>1.000087222555138</c:v>
                </c:pt>
                <c:pt idx="1486">
                  <c:v>1.000087326995424</c:v>
                </c:pt>
                <c:pt idx="1487">
                  <c:v>1.000087416515662</c:v>
                </c:pt>
                <c:pt idx="1488">
                  <c:v>1.000087506035906</c:v>
                </c:pt>
                <c:pt idx="1489">
                  <c:v>1.000087595556144</c:v>
                </c:pt>
                <c:pt idx="1490">
                  <c:v>1.000087685076385</c:v>
                </c:pt>
                <c:pt idx="1491">
                  <c:v>1.000087774596632</c:v>
                </c:pt>
                <c:pt idx="1492">
                  <c:v>1.000087849196834</c:v>
                </c:pt>
                <c:pt idx="1493">
                  <c:v>1.000087923797036</c:v>
                </c:pt>
                <c:pt idx="1494">
                  <c:v>1.000087998397234</c:v>
                </c:pt>
                <c:pt idx="1495">
                  <c:v>1.000088072997431</c:v>
                </c:pt>
                <c:pt idx="1496">
                  <c:v>1.000088147597632</c:v>
                </c:pt>
                <c:pt idx="1497">
                  <c:v>1.000088207277793</c:v>
                </c:pt>
                <c:pt idx="1498">
                  <c:v>1.000088266957954</c:v>
                </c:pt>
                <c:pt idx="1499">
                  <c:v>1.000088326638118</c:v>
                </c:pt>
                <c:pt idx="1500">
                  <c:v>1.000088386318276</c:v>
                </c:pt>
                <c:pt idx="1501">
                  <c:v>1.000088445998436</c:v>
                </c:pt>
                <c:pt idx="1502">
                  <c:v>1.000088490758558</c:v>
                </c:pt>
                <c:pt idx="1503">
                  <c:v>1.00008853551868</c:v>
                </c:pt>
                <c:pt idx="1504">
                  <c:v>1.000088580278802</c:v>
                </c:pt>
                <c:pt idx="1505">
                  <c:v>1.00008862503892</c:v>
                </c:pt>
                <c:pt idx="1506">
                  <c:v>1.000088654879</c:v>
                </c:pt>
                <c:pt idx="1507">
                  <c:v>1.00008869963912</c:v>
                </c:pt>
                <c:pt idx="1508">
                  <c:v>1.000088729479204</c:v>
                </c:pt>
                <c:pt idx="1509">
                  <c:v>1.000088759319281</c:v>
                </c:pt>
                <c:pt idx="1510">
                  <c:v>1.000088789159362</c:v>
                </c:pt>
                <c:pt idx="1511">
                  <c:v>1.000088818999442</c:v>
                </c:pt>
                <c:pt idx="1512">
                  <c:v>1.000088848839522</c:v>
                </c:pt>
                <c:pt idx="1513">
                  <c:v>1.000088878679604</c:v>
                </c:pt>
                <c:pt idx="1514">
                  <c:v>1.000088908519683</c:v>
                </c:pt>
                <c:pt idx="1515">
                  <c:v>1.000088923439729</c:v>
                </c:pt>
                <c:pt idx="1516">
                  <c:v>1.000088953279804</c:v>
                </c:pt>
                <c:pt idx="1517">
                  <c:v>1.000088968199846</c:v>
                </c:pt>
                <c:pt idx="1518">
                  <c:v>1.000088998039924</c:v>
                </c:pt>
                <c:pt idx="1519">
                  <c:v>1.000089012959964</c:v>
                </c:pt>
                <c:pt idx="1520">
                  <c:v>1.000089027880006</c:v>
                </c:pt>
                <c:pt idx="1521">
                  <c:v>1.000089057720084</c:v>
                </c:pt>
                <c:pt idx="1522">
                  <c:v>1.000089072640125</c:v>
                </c:pt>
                <c:pt idx="1523">
                  <c:v>1.000089087560166</c:v>
                </c:pt>
                <c:pt idx="1524">
                  <c:v>1.000089117400246</c:v>
                </c:pt>
                <c:pt idx="1525">
                  <c:v>1.000089132320288</c:v>
                </c:pt>
                <c:pt idx="1526">
                  <c:v>1.000089162160367</c:v>
                </c:pt>
                <c:pt idx="1527">
                  <c:v>1.000089192000446</c:v>
                </c:pt>
                <c:pt idx="1528">
                  <c:v>1.000089206920488</c:v>
                </c:pt>
                <c:pt idx="1529">
                  <c:v>1.000089236760568</c:v>
                </c:pt>
                <c:pt idx="1530">
                  <c:v>1.000089266600648</c:v>
                </c:pt>
                <c:pt idx="1531">
                  <c:v>1.00008929644073</c:v>
                </c:pt>
                <c:pt idx="1532">
                  <c:v>1.000089326280812</c:v>
                </c:pt>
                <c:pt idx="1533">
                  <c:v>1.00008937104093</c:v>
                </c:pt>
                <c:pt idx="1534">
                  <c:v>1.000089400881014</c:v>
                </c:pt>
                <c:pt idx="1535">
                  <c:v>1.000089445641131</c:v>
                </c:pt>
                <c:pt idx="1536">
                  <c:v>1.000089475481216</c:v>
                </c:pt>
                <c:pt idx="1537">
                  <c:v>1.000089520241336</c:v>
                </c:pt>
                <c:pt idx="1538">
                  <c:v>1.000089565001454</c:v>
                </c:pt>
                <c:pt idx="1539">
                  <c:v>1.000089624681618</c:v>
                </c:pt>
                <c:pt idx="1540">
                  <c:v>1.000089669441738</c:v>
                </c:pt>
                <c:pt idx="1541">
                  <c:v>1.000089729121898</c:v>
                </c:pt>
                <c:pt idx="1542">
                  <c:v>1.000089788802056</c:v>
                </c:pt>
                <c:pt idx="1543">
                  <c:v>1.000089848482218</c:v>
                </c:pt>
                <c:pt idx="1544">
                  <c:v>1.000089908162378</c:v>
                </c:pt>
                <c:pt idx="1545">
                  <c:v>1.00008998276258</c:v>
                </c:pt>
                <c:pt idx="1546">
                  <c:v>1.00009004244274</c:v>
                </c:pt>
                <c:pt idx="1547">
                  <c:v>1.000090117042937</c:v>
                </c:pt>
                <c:pt idx="1548">
                  <c:v>1.000090191643142</c:v>
                </c:pt>
                <c:pt idx="1549">
                  <c:v>1.000090281163384</c:v>
                </c:pt>
                <c:pt idx="1550">
                  <c:v>1.000090355763585</c:v>
                </c:pt>
                <c:pt idx="1551">
                  <c:v>1.000090445283826</c:v>
                </c:pt>
                <c:pt idx="1552">
                  <c:v>1.000090534804068</c:v>
                </c:pt>
                <c:pt idx="1553">
                  <c:v>1.00009062432431</c:v>
                </c:pt>
                <c:pt idx="1554">
                  <c:v>1.00009071384455</c:v>
                </c:pt>
                <c:pt idx="1555">
                  <c:v>1.000090803364792</c:v>
                </c:pt>
                <c:pt idx="1556">
                  <c:v>1.000090907805073</c:v>
                </c:pt>
                <c:pt idx="1557">
                  <c:v>1.000091012245351</c:v>
                </c:pt>
                <c:pt idx="1558">
                  <c:v>1.000091116685636</c:v>
                </c:pt>
                <c:pt idx="1559">
                  <c:v>1.000091221125918</c:v>
                </c:pt>
                <c:pt idx="1560">
                  <c:v>1.000091325566199</c:v>
                </c:pt>
                <c:pt idx="1561">
                  <c:v>1.00009143000648</c:v>
                </c:pt>
                <c:pt idx="1562">
                  <c:v>1.000091549366804</c:v>
                </c:pt>
                <c:pt idx="1563">
                  <c:v>1.000091653807081</c:v>
                </c:pt>
                <c:pt idx="1564">
                  <c:v>1.000091773167403</c:v>
                </c:pt>
                <c:pt idx="1565">
                  <c:v>1.000091892527728</c:v>
                </c:pt>
                <c:pt idx="1566">
                  <c:v>1.00009201188805</c:v>
                </c:pt>
                <c:pt idx="1567">
                  <c:v>1.000092131248373</c:v>
                </c:pt>
                <c:pt idx="1568">
                  <c:v>1.000092250608692</c:v>
                </c:pt>
                <c:pt idx="1569">
                  <c:v>1.000092369969016</c:v>
                </c:pt>
                <c:pt idx="1570">
                  <c:v>1.000092489329336</c:v>
                </c:pt>
                <c:pt idx="1571">
                  <c:v>1.000092608689658</c:v>
                </c:pt>
                <c:pt idx="1572">
                  <c:v>1.00009272804998</c:v>
                </c:pt>
                <c:pt idx="1573">
                  <c:v>1.000092847410302</c:v>
                </c:pt>
                <c:pt idx="1574">
                  <c:v>1.000092966770628</c:v>
                </c:pt>
                <c:pt idx="1575">
                  <c:v>1.000093086130944</c:v>
                </c:pt>
                <c:pt idx="1576">
                  <c:v>1.000093205491267</c:v>
                </c:pt>
                <c:pt idx="1577">
                  <c:v>1.000093324851594</c:v>
                </c:pt>
                <c:pt idx="1578">
                  <c:v>1.00009344421191</c:v>
                </c:pt>
                <c:pt idx="1579">
                  <c:v>1.000093548652192</c:v>
                </c:pt>
                <c:pt idx="1580">
                  <c:v>1.000093668012514</c:v>
                </c:pt>
                <c:pt idx="1581">
                  <c:v>1.000093787372833</c:v>
                </c:pt>
                <c:pt idx="1582">
                  <c:v>1.000093891813117</c:v>
                </c:pt>
                <c:pt idx="1583">
                  <c:v>1.0000939962534</c:v>
                </c:pt>
                <c:pt idx="1584">
                  <c:v>1.000094115613721</c:v>
                </c:pt>
                <c:pt idx="1585">
                  <c:v>1.000094220054</c:v>
                </c:pt>
                <c:pt idx="1586">
                  <c:v>1.000094324494284</c:v>
                </c:pt>
                <c:pt idx="1587">
                  <c:v>1.000094414014524</c:v>
                </c:pt>
                <c:pt idx="1588">
                  <c:v>1.000094518454806</c:v>
                </c:pt>
                <c:pt idx="1589">
                  <c:v>1.000094622895088</c:v>
                </c:pt>
                <c:pt idx="1590">
                  <c:v>1.000094712415325</c:v>
                </c:pt>
                <c:pt idx="1591">
                  <c:v>1.000094801935571</c:v>
                </c:pt>
                <c:pt idx="1592">
                  <c:v>1.000094891455812</c:v>
                </c:pt>
                <c:pt idx="1593">
                  <c:v>1.000094980976054</c:v>
                </c:pt>
                <c:pt idx="1594">
                  <c:v>1.000095055576255</c:v>
                </c:pt>
                <c:pt idx="1595">
                  <c:v>1.000095130176456</c:v>
                </c:pt>
                <c:pt idx="1596">
                  <c:v>1.000095219696697</c:v>
                </c:pt>
                <c:pt idx="1597">
                  <c:v>1.000095279376858</c:v>
                </c:pt>
                <c:pt idx="1598">
                  <c:v>1.000095353977059</c:v>
                </c:pt>
                <c:pt idx="1599">
                  <c:v>1.00009542857726</c:v>
                </c:pt>
                <c:pt idx="1600">
                  <c:v>1.00009548825742</c:v>
                </c:pt>
                <c:pt idx="1601">
                  <c:v>1.000095547937582</c:v>
                </c:pt>
                <c:pt idx="1602">
                  <c:v>1.000095607617743</c:v>
                </c:pt>
                <c:pt idx="1603">
                  <c:v>1.000095667297904</c:v>
                </c:pt>
                <c:pt idx="1604">
                  <c:v>1.000095712058024</c:v>
                </c:pt>
                <c:pt idx="1605">
                  <c:v>1.000095771738185</c:v>
                </c:pt>
                <c:pt idx="1606">
                  <c:v>1.000095816498306</c:v>
                </c:pt>
                <c:pt idx="1607">
                  <c:v>1.000095861258428</c:v>
                </c:pt>
                <c:pt idx="1608">
                  <c:v>1.000095906018548</c:v>
                </c:pt>
                <c:pt idx="1609">
                  <c:v>1.000095935858628</c:v>
                </c:pt>
                <c:pt idx="1610">
                  <c:v>1.000095980618751</c:v>
                </c:pt>
                <c:pt idx="1611">
                  <c:v>1.00009601045883</c:v>
                </c:pt>
                <c:pt idx="1612">
                  <c:v>1.000096040298909</c:v>
                </c:pt>
                <c:pt idx="1613">
                  <c:v>1.00009607013899</c:v>
                </c:pt>
                <c:pt idx="1614">
                  <c:v>1.00009609997907</c:v>
                </c:pt>
                <c:pt idx="1615">
                  <c:v>1.000096129819151</c:v>
                </c:pt>
                <c:pt idx="1616">
                  <c:v>1.000096159659231</c:v>
                </c:pt>
                <c:pt idx="1617">
                  <c:v>1.000096189499311</c:v>
                </c:pt>
                <c:pt idx="1618">
                  <c:v>1.000096204419352</c:v>
                </c:pt>
                <c:pt idx="1619">
                  <c:v>1.00009623425943</c:v>
                </c:pt>
                <c:pt idx="1620">
                  <c:v>1.000096249179466</c:v>
                </c:pt>
                <c:pt idx="1621">
                  <c:v>1.000096279019552</c:v>
                </c:pt>
                <c:pt idx="1622">
                  <c:v>1.000096293939589</c:v>
                </c:pt>
                <c:pt idx="1623">
                  <c:v>1.000096308859631</c:v>
                </c:pt>
                <c:pt idx="1624">
                  <c:v>1.000096338699714</c:v>
                </c:pt>
                <c:pt idx="1625">
                  <c:v>1.000096353619754</c:v>
                </c:pt>
                <c:pt idx="1626">
                  <c:v>1.000096368539794</c:v>
                </c:pt>
                <c:pt idx="1627">
                  <c:v>1.000096398379869</c:v>
                </c:pt>
                <c:pt idx="1628">
                  <c:v>1.000096413299913</c:v>
                </c:pt>
                <c:pt idx="1629">
                  <c:v>1.000096443139991</c:v>
                </c:pt>
                <c:pt idx="1630">
                  <c:v>1.000096458060036</c:v>
                </c:pt>
                <c:pt idx="1631">
                  <c:v>1.000096487900114</c:v>
                </c:pt>
                <c:pt idx="1632">
                  <c:v>1.000096517740193</c:v>
                </c:pt>
                <c:pt idx="1633">
                  <c:v>1.000096532660237</c:v>
                </c:pt>
                <c:pt idx="1634">
                  <c:v>1.000096562500317</c:v>
                </c:pt>
                <c:pt idx="1635">
                  <c:v>1.000096592340393</c:v>
                </c:pt>
                <c:pt idx="1636">
                  <c:v>1.000096637100518</c:v>
                </c:pt>
                <c:pt idx="1637">
                  <c:v>1.0000966669406</c:v>
                </c:pt>
                <c:pt idx="1638">
                  <c:v>1.000096696780675</c:v>
                </c:pt>
                <c:pt idx="1639">
                  <c:v>1.0000967415408</c:v>
                </c:pt>
                <c:pt idx="1640">
                  <c:v>1.00009678630092</c:v>
                </c:pt>
                <c:pt idx="1641">
                  <c:v>1.000096816141001</c:v>
                </c:pt>
                <c:pt idx="1642">
                  <c:v>1.000096875821162</c:v>
                </c:pt>
                <c:pt idx="1643">
                  <c:v>1.000096920581286</c:v>
                </c:pt>
                <c:pt idx="1644">
                  <c:v>1.000096965341403</c:v>
                </c:pt>
                <c:pt idx="1645">
                  <c:v>1.000097025021566</c:v>
                </c:pt>
                <c:pt idx="1646">
                  <c:v>1.000097084701731</c:v>
                </c:pt>
                <c:pt idx="1647">
                  <c:v>1.00009714438189</c:v>
                </c:pt>
                <c:pt idx="1648">
                  <c:v>1.000097204062047</c:v>
                </c:pt>
                <c:pt idx="1649">
                  <c:v>1.000097263742208</c:v>
                </c:pt>
                <c:pt idx="1650">
                  <c:v>1.000097338342409</c:v>
                </c:pt>
                <c:pt idx="1651">
                  <c:v>1.00009739802257</c:v>
                </c:pt>
                <c:pt idx="1652">
                  <c:v>1.00009747262277</c:v>
                </c:pt>
                <c:pt idx="1653">
                  <c:v>1.000097547222972</c:v>
                </c:pt>
                <c:pt idx="1654">
                  <c:v>1.000097636743216</c:v>
                </c:pt>
                <c:pt idx="1655">
                  <c:v>1.000097711343414</c:v>
                </c:pt>
                <c:pt idx="1656">
                  <c:v>1.000097800863656</c:v>
                </c:pt>
                <c:pt idx="1657">
                  <c:v>1.000097890383897</c:v>
                </c:pt>
                <c:pt idx="1658">
                  <c:v>1.000097979904138</c:v>
                </c:pt>
                <c:pt idx="1659">
                  <c:v>1.00009806942438</c:v>
                </c:pt>
                <c:pt idx="1660">
                  <c:v>1.000098158944621</c:v>
                </c:pt>
                <c:pt idx="1661">
                  <c:v>1.000098263384902</c:v>
                </c:pt>
                <c:pt idx="1662">
                  <c:v>1.000098352905141</c:v>
                </c:pt>
                <c:pt idx="1663">
                  <c:v>1.000098457345421</c:v>
                </c:pt>
                <c:pt idx="1664">
                  <c:v>1.000098561785713</c:v>
                </c:pt>
                <c:pt idx="1665">
                  <c:v>1.000098666225988</c:v>
                </c:pt>
                <c:pt idx="1666">
                  <c:v>1.00009877066627</c:v>
                </c:pt>
                <c:pt idx="1667">
                  <c:v>1.000098890026592</c:v>
                </c:pt>
                <c:pt idx="1668">
                  <c:v>1.000098994466874</c:v>
                </c:pt>
                <c:pt idx="1669">
                  <c:v>1.000099098907151</c:v>
                </c:pt>
                <c:pt idx="1670">
                  <c:v>1.000099218267471</c:v>
                </c:pt>
                <c:pt idx="1671">
                  <c:v>1.000099322707758</c:v>
                </c:pt>
                <c:pt idx="1672">
                  <c:v>1.00009944206808</c:v>
                </c:pt>
                <c:pt idx="1673">
                  <c:v>1.000099561428402</c:v>
                </c:pt>
                <c:pt idx="1674">
                  <c:v>1.000099665868682</c:v>
                </c:pt>
                <c:pt idx="1675">
                  <c:v>1.000099785229001</c:v>
                </c:pt>
                <c:pt idx="1676">
                  <c:v>1.000099904589327</c:v>
                </c:pt>
                <c:pt idx="1677">
                  <c:v>1.000100009029608</c:v>
                </c:pt>
                <c:pt idx="1678">
                  <c:v>1.00010012838993</c:v>
                </c:pt>
                <c:pt idx="1679">
                  <c:v>1.000100247750252</c:v>
                </c:pt>
                <c:pt idx="1680">
                  <c:v>1.000100352190532</c:v>
                </c:pt>
                <c:pt idx="1681">
                  <c:v>1.000100471550856</c:v>
                </c:pt>
                <c:pt idx="1682">
                  <c:v>1.000100575991138</c:v>
                </c:pt>
                <c:pt idx="1683">
                  <c:v>1.000100695351456</c:v>
                </c:pt>
                <c:pt idx="1684">
                  <c:v>1.000100799791742</c:v>
                </c:pt>
                <c:pt idx="1685">
                  <c:v>1.000100904232022</c:v>
                </c:pt>
                <c:pt idx="1686">
                  <c:v>1.000101008672303</c:v>
                </c:pt>
                <c:pt idx="1687">
                  <c:v>1.000101113112585</c:v>
                </c:pt>
                <c:pt idx="1688">
                  <c:v>1.000101217552861</c:v>
                </c:pt>
                <c:pt idx="1689">
                  <c:v>1.000101321993148</c:v>
                </c:pt>
                <c:pt idx="1690">
                  <c:v>1.00010142643343</c:v>
                </c:pt>
                <c:pt idx="1691">
                  <c:v>1.000101515953671</c:v>
                </c:pt>
                <c:pt idx="1692">
                  <c:v>1.000101605473912</c:v>
                </c:pt>
                <c:pt idx="1693">
                  <c:v>1.000101694994149</c:v>
                </c:pt>
                <c:pt idx="1694">
                  <c:v>1.000101784514394</c:v>
                </c:pt>
                <c:pt idx="1695">
                  <c:v>1.000101874034636</c:v>
                </c:pt>
                <c:pt idx="1696">
                  <c:v>1.000101963554877</c:v>
                </c:pt>
                <c:pt idx="1697">
                  <c:v>1.000102038155078</c:v>
                </c:pt>
                <c:pt idx="1698">
                  <c:v>1.00010211275528</c:v>
                </c:pt>
                <c:pt idx="1699">
                  <c:v>1.000102187355481</c:v>
                </c:pt>
                <c:pt idx="1700">
                  <c:v>1.000102261955682</c:v>
                </c:pt>
                <c:pt idx="1701">
                  <c:v>1.000102336555884</c:v>
                </c:pt>
                <c:pt idx="1702">
                  <c:v>1.000102396236044</c:v>
                </c:pt>
                <c:pt idx="1703">
                  <c:v>1.00010247083625</c:v>
                </c:pt>
                <c:pt idx="1704">
                  <c:v>1.00010253051641</c:v>
                </c:pt>
                <c:pt idx="1705">
                  <c:v>1.000102590196568</c:v>
                </c:pt>
                <c:pt idx="1706">
                  <c:v>1.00010263495669</c:v>
                </c:pt>
                <c:pt idx="1707">
                  <c:v>1.000102694636848</c:v>
                </c:pt>
                <c:pt idx="1708">
                  <c:v>1.00010273939697</c:v>
                </c:pt>
                <c:pt idx="1709">
                  <c:v>1.00010278415709</c:v>
                </c:pt>
                <c:pt idx="1710">
                  <c:v>1.000102828917214</c:v>
                </c:pt>
                <c:pt idx="1711">
                  <c:v>1.000102873677332</c:v>
                </c:pt>
                <c:pt idx="1712">
                  <c:v>1.000102918437452</c:v>
                </c:pt>
                <c:pt idx="1713">
                  <c:v>1.000102948277532</c:v>
                </c:pt>
                <c:pt idx="1714">
                  <c:v>1.000102993037653</c:v>
                </c:pt>
                <c:pt idx="1715">
                  <c:v>1.000103022877734</c:v>
                </c:pt>
                <c:pt idx="1716">
                  <c:v>1.000103052717814</c:v>
                </c:pt>
                <c:pt idx="1717">
                  <c:v>1.000103082557894</c:v>
                </c:pt>
                <c:pt idx="1718">
                  <c:v>1.000103112397974</c:v>
                </c:pt>
                <c:pt idx="1719">
                  <c:v>1.000103142238055</c:v>
                </c:pt>
                <c:pt idx="1720">
                  <c:v>1.000103172078135</c:v>
                </c:pt>
                <c:pt idx="1721">
                  <c:v>1.000103186998176</c:v>
                </c:pt>
                <c:pt idx="1722">
                  <c:v>1.000103216838256</c:v>
                </c:pt>
                <c:pt idx="1723">
                  <c:v>1.000103231758296</c:v>
                </c:pt>
                <c:pt idx="1724">
                  <c:v>1.000103261598377</c:v>
                </c:pt>
                <c:pt idx="1725">
                  <c:v>1.000103276518417</c:v>
                </c:pt>
                <c:pt idx="1726">
                  <c:v>1.000103291438456</c:v>
                </c:pt>
                <c:pt idx="1727">
                  <c:v>1.000103321278542</c:v>
                </c:pt>
                <c:pt idx="1728">
                  <c:v>1.000103336198578</c:v>
                </c:pt>
                <c:pt idx="1729">
                  <c:v>1.000103351118618</c:v>
                </c:pt>
                <c:pt idx="1730">
                  <c:v>1.000103380958699</c:v>
                </c:pt>
                <c:pt idx="1731">
                  <c:v>1.00010339587874</c:v>
                </c:pt>
                <c:pt idx="1732">
                  <c:v>1.000103425718822</c:v>
                </c:pt>
                <c:pt idx="1733">
                  <c:v>1.00010344063886</c:v>
                </c:pt>
                <c:pt idx="1734">
                  <c:v>1.00010347047894</c:v>
                </c:pt>
                <c:pt idx="1735">
                  <c:v>1.00010348539898</c:v>
                </c:pt>
                <c:pt idx="1736">
                  <c:v>1.00010351523906</c:v>
                </c:pt>
                <c:pt idx="1737">
                  <c:v>1.00010354507914</c:v>
                </c:pt>
                <c:pt idx="1738">
                  <c:v>1.000103574919224</c:v>
                </c:pt>
                <c:pt idx="1739">
                  <c:v>1.000103604759302</c:v>
                </c:pt>
                <c:pt idx="1740">
                  <c:v>1.000103634599382</c:v>
                </c:pt>
                <c:pt idx="1741">
                  <c:v>1.000103664439463</c:v>
                </c:pt>
                <c:pt idx="1742">
                  <c:v>1.000103694279542</c:v>
                </c:pt>
                <c:pt idx="1743">
                  <c:v>1.000103739039664</c:v>
                </c:pt>
                <c:pt idx="1744">
                  <c:v>1.000103783799785</c:v>
                </c:pt>
                <c:pt idx="1745">
                  <c:v>1.000103828559905</c:v>
                </c:pt>
                <c:pt idx="1746">
                  <c:v>1.000103873320026</c:v>
                </c:pt>
                <c:pt idx="1747">
                  <c:v>1.000103918080147</c:v>
                </c:pt>
                <c:pt idx="1748">
                  <c:v>1.000103962840268</c:v>
                </c:pt>
                <c:pt idx="1749">
                  <c:v>1.000104022520428</c:v>
                </c:pt>
                <c:pt idx="1750">
                  <c:v>1.00010406728055</c:v>
                </c:pt>
                <c:pt idx="1751">
                  <c:v>1.000104126960714</c:v>
                </c:pt>
                <c:pt idx="1752">
                  <c:v>1.000104186640871</c:v>
                </c:pt>
                <c:pt idx="1753">
                  <c:v>1.000104246321031</c:v>
                </c:pt>
                <c:pt idx="1754">
                  <c:v>1.000104320921234</c:v>
                </c:pt>
                <c:pt idx="1755">
                  <c:v>1.000104380601393</c:v>
                </c:pt>
                <c:pt idx="1756">
                  <c:v>1.000104455201595</c:v>
                </c:pt>
                <c:pt idx="1757">
                  <c:v>1.000104529801802</c:v>
                </c:pt>
                <c:pt idx="1758">
                  <c:v>1.000104604401997</c:v>
                </c:pt>
                <c:pt idx="1759">
                  <c:v>1.000104693922238</c:v>
                </c:pt>
                <c:pt idx="1760">
                  <c:v>1.000104768522438</c:v>
                </c:pt>
                <c:pt idx="1761">
                  <c:v>1.000104858042677</c:v>
                </c:pt>
                <c:pt idx="1762">
                  <c:v>1.000104947562922</c:v>
                </c:pt>
                <c:pt idx="1763">
                  <c:v>1.000105037083163</c:v>
                </c:pt>
                <c:pt idx="1764">
                  <c:v>1.000105126603408</c:v>
                </c:pt>
                <c:pt idx="1765">
                  <c:v>1.000105216123646</c:v>
                </c:pt>
                <c:pt idx="1766">
                  <c:v>1.000105305643887</c:v>
                </c:pt>
                <c:pt idx="1767">
                  <c:v>1.000105410084168</c:v>
                </c:pt>
                <c:pt idx="1768">
                  <c:v>1.00010551452445</c:v>
                </c:pt>
                <c:pt idx="1769">
                  <c:v>1.000105604044692</c:v>
                </c:pt>
                <c:pt idx="1770">
                  <c:v>1.000105708484972</c:v>
                </c:pt>
                <c:pt idx="1771">
                  <c:v>1.000105812925255</c:v>
                </c:pt>
                <c:pt idx="1772">
                  <c:v>1.000105917365536</c:v>
                </c:pt>
                <c:pt idx="1773">
                  <c:v>1.000106021805822</c:v>
                </c:pt>
                <c:pt idx="1774">
                  <c:v>1.00010614116614</c:v>
                </c:pt>
                <c:pt idx="1775">
                  <c:v>1.00010624560642</c:v>
                </c:pt>
                <c:pt idx="1776">
                  <c:v>1.000106350046703</c:v>
                </c:pt>
                <c:pt idx="1777">
                  <c:v>1.000106469407026</c:v>
                </c:pt>
                <c:pt idx="1778">
                  <c:v>1.000106573847306</c:v>
                </c:pt>
                <c:pt idx="1779">
                  <c:v>1.000106678287588</c:v>
                </c:pt>
                <c:pt idx="1780">
                  <c:v>1.000106797647905</c:v>
                </c:pt>
                <c:pt idx="1781">
                  <c:v>1.000106902088191</c:v>
                </c:pt>
                <c:pt idx="1782">
                  <c:v>1.000107006528474</c:v>
                </c:pt>
                <c:pt idx="1783">
                  <c:v>1.000107125888801</c:v>
                </c:pt>
                <c:pt idx="1784">
                  <c:v>1.000107230329076</c:v>
                </c:pt>
                <c:pt idx="1785">
                  <c:v>1.000107334769358</c:v>
                </c:pt>
                <c:pt idx="1786">
                  <c:v>1.00010743920964</c:v>
                </c:pt>
                <c:pt idx="1787">
                  <c:v>1.00010754364992</c:v>
                </c:pt>
                <c:pt idx="1788">
                  <c:v>1.000107648090202</c:v>
                </c:pt>
                <c:pt idx="1789">
                  <c:v>1.000107752530484</c:v>
                </c:pt>
                <c:pt idx="1790">
                  <c:v>1.000107856970768</c:v>
                </c:pt>
                <c:pt idx="1791">
                  <c:v>1.000107946491013</c:v>
                </c:pt>
                <c:pt idx="1792">
                  <c:v>1.000108050931288</c:v>
                </c:pt>
                <c:pt idx="1793">
                  <c:v>1.000108140451534</c:v>
                </c:pt>
                <c:pt idx="1794">
                  <c:v>1.000108244891813</c:v>
                </c:pt>
                <c:pt idx="1795">
                  <c:v>1.000108334412052</c:v>
                </c:pt>
                <c:pt idx="1796">
                  <c:v>1.000108423932295</c:v>
                </c:pt>
                <c:pt idx="1797">
                  <c:v>1.000108498532493</c:v>
                </c:pt>
                <c:pt idx="1798">
                  <c:v>1.000108588052736</c:v>
                </c:pt>
                <c:pt idx="1799">
                  <c:v>1.000108677572975</c:v>
                </c:pt>
                <c:pt idx="1800">
                  <c:v>1.000108752173176</c:v>
                </c:pt>
                <c:pt idx="1801">
                  <c:v>1.000108826773384</c:v>
                </c:pt>
                <c:pt idx="1802">
                  <c:v>1.000108901373584</c:v>
                </c:pt>
                <c:pt idx="1803">
                  <c:v>1.000108975973786</c:v>
                </c:pt>
                <c:pt idx="1804">
                  <c:v>1.000109035653943</c:v>
                </c:pt>
                <c:pt idx="1805">
                  <c:v>1.000109110254142</c:v>
                </c:pt>
                <c:pt idx="1806">
                  <c:v>1.000109169934306</c:v>
                </c:pt>
                <c:pt idx="1807">
                  <c:v>1.000109229614466</c:v>
                </c:pt>
                <c:pt idx="1808">
                  <c:v>1.000109289294624</c:v>
                </c:pt>
                <c:pt idx="1809">
                  <c:v>1.000109348974787</c:v>
                </c:pt>
                <c:pt idx="1810">
                  <c:v>1.000109393734905</c:v>
                </c:pt>
                <c:pt idx="1811">
                  <c:v>1.000109453415069</c:v>
                </c:pt>
                <c:pt idx="1812">
                  <c:v>1.000109498175185</c:v>
                </c:pt>
                <c:pt idx="1813">
                  <c:v>1.00010954293531</c:v>
                </c:pt>
                <c:pt idx="1814">
                  <c:v>1.00010958769543</c:v>
                </c:pt>
                <c:pt idx="1815">
                  <c:v>1.00010961753551</c:v>
                </c:pt>
                <c:pt idx="1816">
                  <c:v>1.000109662295632</c:v>
                </c:pt>
                <c:pt idx="1817">
                  <c:v>1.000109692135712</c:v>
                </c:pt>
                <c:pt idx="1818">
                  <c:v>1.000109736895834</c:v>
                </c:pt>
                <c:pt idx="1819">
                  <c:v>1.000109766735914</c:v>
                </c:pt>
                <c:pt idx="1820">
                  <c:v>1.000109796575992</c:v>
                </c:pt>
                <c:pt idx="1821">
                  <c:v>1.000109826416076</c:v>
                </c:pt>
                <c:pt idx="1822">
                  <c:v>1.000109856256155</c:v>
                </c:pt>
                <c:pt idx="1823">
                  <c:v>1.000109871176195</c:v>
                </c:pt>
                <c:pt idx="1824">
                  <c:v>1.00010990101628</c:v>
                </c:pt>
                <c:pt idx="1825">
                  <c:v>1.000109930856356</c:v>
                </c:pt>
                <c:pt idx="1826">
                  <c:v>1.000109945776396</c:v>
                </c:pt>
                <c:pt idx="1827">
                  <c:v>1.000109960696436</c:v>
                </c:pt>
                <c:pt idx="1828">
                  <c:v>1.000109990536518</c:v>
                </c:pt>
                <c:pt idx="1829">
                  <c:v>1.000110005456558</c:v>
                </c:pt>
                <c:pt idx="1830">
                  <c:v>1.000110035296638</c:v>
                </c:pt>
                <c:pt idx="1831">
                  <c:v>1.000110050216678</c:v>
                </c:pt>
                <c:pt idx="1832">
                  <c:v>1.000110065136724</c:v>
                </c:pt>
                <c:pt idx="1833">
                  <c:v>1.000110094976802</c:v>
                </c:pt>
                <c:pt idx="1834">
                  <c:v>1.000110109896846</c:v>
                </c:pt>
                <c:pt idx="1835">
                  <c:v>1.000110124816887</c:v>
                </c:pt>
                <c:pt idx="1836">
                  <c:v>1.000110154656964</c:v>
                </c:pt>
                <c:pt idx="1837">
                  <c:v>1.000110169577004</c:v>
                </c:pt>
                <c:pt idx="1838">
                  <c:v>1.00011019941708</c:v>
                </c:pt>
                <c:pt idx="1839">
                  <c:v>1.00011021433712</c:v>
                </c:pt>
                <c:pt idx="1840">
                  <c:v>1.000110244177202</c:v>
                </c:pt>
                <c:pt idx="1841">
                  <c:v>1.000110274017281</c:v>
                </c:pt>
                <c:pt idx="1842">
                  <c:v>1.000110303857362</c:v>
                </c:pt>
                <c:pt idx="1843">
                  <c:v>1.000110333697442</c:v>
                </c:pt>
                <c:pt idx="1844">
                  <c:v>1.000110363537522</c:v>
                </c:pt>
                <c:pt idx="1845">
                  <c:v>1.000110393377603</c:v>
                </c:pt>
                <c:pt idx="1846">
                  <c:v>1.000110438137725</c:v>
                </c:pt>
                <c:pt idx="1847">
                  <c:v>1.000110467977804</c:v>
                </c:pt>
                <c:pt idx="1848">
                  <c:v>1.000110512737925</c:v>
                </c:pt>
                <c:pt idx="1849">
                  <c:v>1.000110542578006</c:v>
                </c:pt>
                <c:pt idx="1850">
                  <c:v>1.000110587338126</c:v>
                </c:pt>
                <c:pt idx="1851">
                  <c:v>1.000110647018287</c:v>
                </c:pt>
                <c:pt idx="1852">
                  <c:v>1.000110691778407</c:v>
                </c:pt>
                <c:pt idx="1853">
                  <c:v>1.000110736538532</c:v>
                </c:pt>
                <c:pt idx="1854">
                  <c:v>1.00011079621869</c:v>
                </c:pt>
                <c:pt idx="1855">
                  <c:v>1.00011085589885</c:v>
                </c:pt>
                <c:pt idx="1856">
                  <c:v>1.000110915579011</c:v>
                </c:pt>
                <c:pt idx="1857">
                  <c:v>1.000110975259172</c:v>
                </c:pt>
                <c:pt idx="1858">
                  <c:v>1.000111034939334</c:v>
                </c:pt>
                <c:pt idx="1859">
                  <c:v>1.000111109539534</c:v>
                </c:pt>
                <c:pt idx="1860">
                  <c:v>1.000111169219694</c:v>
                </c:pt>
                <c:pt idx="1861">
                  <c:v>1.000111243819896</c:v>
                </c:pt>
                <c:pt idx="1862">
                  <c:v>1.000111318420096</c:v>
                </c:pt>
                <c:pt idx="1863">
                  <c:v>1.000111393020298</c:v>
                </c:pt>
                <c:pt idx="1864">
                  <c:v>1.00011148254054</c:v>
                </c:pt>
                <c:pt idx="1865">
                  <c:v>1.00011155714074</c:v>
                </c:pt>
                <c:pt idx="1866">
                  <c:v>1.000111646660981</c:v>
                </c:pt>
                <c:pt idx="1867">
                  <c:v>1.000111721261184</c:v>
                </c:pt>
                <c:pt idx="1868">
                  <c:v>1.000111810781424</c:v>
                </c:pt>
                <c:pt idx="1869">
                  <c:v>1.000111900301666</c:v>
                </c:pt>
                <c:pt idx="1870">
                  <c:v>1.000112004741952</c:v>
                </c:pt>
                <c:pt idx="1871">
                  <c:v>1.000112094262188</c:v>
                </c:pt>
                <c:pt idx="1872">
                  <c:v>1.00011218378243</c:v>
                </c:pt>
                <c:pt idx="1873">
                  <c:v>1.000112288222711</c:v>
                </c:pt>
                <c:pt idx="1874">
                  <c:v>1.000112377742952</c:v>
                </c:pt>
                <c:pt idx="1875">
                  <c:v>1.000112482183234</c:v>
                </c:pt>
                <c:pt idx="1876">
                  <c:v>1.000112586623522</c:v>
                </c:pt>
                <c:pt idx="1877">
                  <c:v>1.000112691063798</c:v>
                </c:pt>
                <c:pt idx="1878">
                  <c:v>1.000112795504078</c:v>
                </c:pt>
                <c:pt idx="1879">
                  <c:v>1.00011289994436</c:v>
                </c:pt>
                <c:pt idx="1880">
                  <c:v>1.000113004384642</c:v>
                </c:pt>
                <c:pt idx="1881">
                  <c:v>1.000113108824923</c:v>
                </c:pt>
                <c:pt idx="1882">
                  <c:v>1.000113213265205</c:v>
                </c:pt>
                <c:pt idx="1883">
                  <c:v>1.000113317705484</c:v>
                </c:pt>
                <c:pt idx="1884">
                  <c:v>1.000113422145768</c:v>
                </c:pt>
                <c:pt idx="1885">
                  <c:v>1.000113526586056</c:v>
                </c:pt>
                <c:pt idx="1886">
                  <c:v>1.000113631026332</c:v>
                </c:pt>
                <c:pt idx="1887">
                  <c:v>1.000113735466614</c:v>
                </c:pt>
                <c:pt idx="1888">
                  <c:v>1.000113839906899</c:v>
                </c:pt>
                <c:pt idx="1889">
                  <c:v>1.000113944347176</c:v>
                </c:pt>
                <c:pt idx="1890">
                  <c:v>1.000114048787456</c:v>
                </c:pt>
                <c:pt idx="1891">
                  <c:v>1.0001141383077</c:v>
                </c:pt>
                <c:pt idx="1892">
                  <c:v>1.000114242747977</c:v>
                </c:pt>
                <c:pt idx="1893">
                  <c:v>1.000114332268222</c:v>
                </c:pt>
                <c:pt idx="1894">
                  <c:v>1.000114436708506</c:v>
                </c:pt>
                <c:pt idx="1895">
                  <c:v>1.000114526228749</c:v>
                </c:pt>
                <c:pt idx="1896">
                  <c:v>1.000114630669026</c:v>
                </c:pt>
                <c:pt idx="1897">
                  <c:v>1.000114720189267</c:v>
                </c:pt>
                <c:pt idx="1898">
                  <c:v>1.00011480970951</c:v>
                </c:pt>
                <c:pt idx="1899">
                  <c:v>1.00011488430971</c:v>
                </c:pt>
                <c:pt idx="1900">
                  <c:v>1.000114973829951</c:v>
                </c:pt>
                <c:pt idx="1901">
                  <c:v>1.000115063350194</c:v>
                </c:pt>
                <c:pt idx="1902">
                  <c:v>1.000115137950394</c:v>
                </c:pt>
                <c:pt idx="1903">
                  <c:v>1.000115212550595</c:v>
                </c:pt>
                <c:pt idx="1904">
                  <c:v>1.000115287150796</c:v>
                </c:pt>
                <c:pt idx="1905">
                  <c:v>1.000115361750998</c:v>
                </c:pt>
                <c:pt idx="1906">
                  <c:v>1.000115436351204</c:v>
                </c:pt>
                <c:pt idx="1907">
                  <c:v>1.000115510951402</c:v>
                </c:pt>
                <c:pt idx="1908">
                  <c:v>1.000115570631566</c:v>
                </c:pt>
                <c:pt idx="1909">
                  <c:v>1.000115630311724</c:v>
                </c:pt>
                <c:pt idx="1910">
                  <c:v>1.000115689991884</c:v>
                </c:pt>
                <c:pt idx="1911">
                  <c:v>1.000115749672044</c:v>
                </c:pt>
                <c:pt idx="1912">
                  <c:v>1.000115809352208</c:v>
                </c:pt>
                <c:pt idx="1913">
                  <c:v>1.000115854112324</c:v>
                </c:pt>
                <c:pt idx="1914">
                  <c:v>1.000115913792485</c:v>
                </c:pt>
                <c:pt idx="1915">
                  <c:v>1.000115958552606</c:v>
                </c:pt>
                <c:pt idx="1916">
                  <c:v>1.000116003312726</c:v>
                </c:pt>
                <c:pt idx="1917">
                  <c:v>1.000116048072847</c:v>
                </c:pt>
                <c:pt idx="1918">
                  <c:v>1.000116077912927</c:v>
                </c:pt>
                <c:pt idx="1919">
                  <c:v>1.000116122673051</c:v>
                </c:pt>
                <c:pt idx="1920">
                  <c:v>1.00011615251313</c:v>
                </c:pt>
                <c:pt idx="1921">
                  <c:v>1.00011619727325</c:v>
                </c:pt>
                <c:pt idx="1922">
                  <c:v>1.00011622711333</c:v>
                </c:pt>
                <c:pt idx="1923">
                  <c:v>1.00011625695341</c:v>
                </c:pt>
                <c:pt idx="1924">
                  <c:v>1.000116286793491</c:v>
                </c:pt>
                <c:pt idx="1925">
                  <c:v>1.000116316633571</c:v>
                </c:pt>
                <c:pt idx="1926">
                  <c:v>1.000116346473652</c:v>
                </c:pt>
                <c:pt idx="1927">
                  <c:v>1.000116361393692</c:v>
                </c:pt>
                <c:pt idx="1928">
                  <c:v>1.000116391233772</c:v>
                </c:pt>
                <c:pt idx="1929">
                  <c:v>1.000116406153812</c:v>
                </c:pt>
                <c:pt idx="1930">
                  <c:v>1.000116435993894</c:v>
                </c:pt>
                <c:pt idx="1931">
                  <c:v>1.000116450913933</c:v>
                </c:pt>
                <c:pt idx="1932">
                  <c:v>1.000116480754013</c:v>
                </c:pt>
                <c:pt idx="1933">
                  <c:v>1.000116495674054</c:v>
                </c:pt>
                <c:pt idx="1934">
                  <c:v>1.000116510594094</c:v>
                </c:pt>
                <c:pt idx="1935">
                  <c:v>1.000116540434174</c:v>
                </c:pt>
                <c:pt idx="1936">
                  <c:v>1.000116555354215</c:v>
                </c:pt>
                <c:pt idx="1937">
                  <c:v>1.000116570274256</c:v>
                </c:pt>
                <c:pt idx="1938">
                  <c:v>1.000116600114334</c:v>
                </c:pt>
                <c:pt idx="1939">
                  <c:v>1.000116615034373</c:v>
                </c:pt>
                <c:pt idx="1940">
                  <c:v>1.000116629954416</c:v>
                </c:pt>
                <c:pt idx="1941">
                  <c:v>1.000116659794493</c:v>
                </c:pt>
                <c:pt idx="1942">
                  <c:v>1.000116674714536</c:v>
                </c:pt>
                <c:pt idx="1943">
                  <c:v>1.000116704554617</c:v>
                </c:pt>
                <c:pt idx="1944">
                  <c:v>1.000116734394697</c:v>
                </c:pt>
                <c:pt idx="1945">
                  <c:v>1.000116764234778</c:v>
                </c:pt>
                <c:pt idx="1946">
                  <c:v>1.000116779154818</c:v>
                </c:pt>
                <c:pt idx="1947">
                  <c:v>1.000116808994898</c:v>
                </c:pt>
                <c:pt idx="1948">
                  <c:v>1.00011685375502</c:v>
                </c:pt>
                <c:pt idx="1949">
                  <c:v>1.0001168835951</c:v>
                </c:pt>
                <c:pt idx="1950">
                  <c:v>1.00011691343518</c:v>
                </c:pt>
                <c:pt idx="1951">
                  <c:v>1.000116958195301</c:v>
                </c:pt>
                <c:pt idx="1952">
                  <c:v>1.000116988035381</c:v>
                </c:pt>
                <c:pt idx="1953">
                  <c:v>1.000117032795506</c:v>
                </c:pt>
                <c:pt idx="1954">
                  <c:v>1.000117077555624</c:v>
                </c:pt>
                <c:pt idx="1955">
                  <c:v>1.000117122315749</c:v>
                </c:pt>
                <c:pt idx="1956">
                  <c:v>1.000117167075868</c:v>
                </c:pt>
                <c:pt idx="1957">
                  <c:v>1.000117226756031</c:v>
                </c:pt>
                <c:pt idx="1958">
                  <c:v>1.000117271516147</c:v>
                </c:pt>
                <c:pt idx="1959">
                  <c:v>1.000117331196311</c:v>
                </c:pt>
                <c:pt idx="1960">
                  <c:v>1.000117390876467</c:v>
                </c:pt>
                <c:pt idx="1961">
                  <c:v>1.00011745055663</c:v>
                </c:pt>
                <c:pt idx="1962">
                  <c:v>1.000117510236795</c:v>
                </c:pt>
                <c:pt idx="1963">
                  <c:v>1.000117569916957</c:v>
                </c:pt>
                <c:pt idx="1964">
                  <c:v>1.000117644517151</c:v>
                </c:pt>
                <c:pt idx="1965">
                  <c:v>1.000117719117352</c:v>
                </c:pt>
                <c:pt idx="1966">
                  <c:v>1.000117793717554</c:v>
                </c:pt>
                <c:pt idx="1967">
                  <c:v>1.000117868317759</c:v>
                </c:pt>
                <c:pt idx="1968">
                  <c:v>1.000117942917956</c:v>
                </c:pt>
                <c:pt idx="1969">
                  <c:v>1.000118017518156</c:v>
                </c:pt>
                <c:pt idx="1970">
                  <c:v>1.000118092118357</c:v>
                </c:pt>
                <c:pt idx="1971">
                  <c:v>1.000118181638604</c:v>
                </c:pt>
                <c:pt idx="1972">
                  <c:v>1.00011827115884</c:v>
                </c:pt>
                <c:pt idx="1973">
                  <c:v>1.000118360679082</c:v>
                </c:pt>
                <c:pt idx="1974">
                  <c:v>1.000118450199323</c:v>
                </c:pt>
                <c:pt idx="1975">
                  <c:v>1.000118539719568</c:v>
                </c:pt>
                <c:pt idx="1976">
                  <c:v>1.000118629239806</c:v>
                </c:pt>
                <c:pt idx="1977">
                  <c:v>1.000118718760047</c:v>
                </c:pt>
                <c:pt idx="1978">
                  <c:v>1.000118823200332</c:v>
                </c:pt>
                <c:pt idx="1979">
                  <c:v>1.00011891272057</c:v>
                </c:pt>
                <c:pt idx="1980">
                  <c:v>1.00011901716085</c:v>
                </c:pt>
                <c:pt idx="1981">
                  <c:v>1.000119106681095</c:v>
                </c:pt>
                <c:pt idx="1982">
                  <c:v>1.000119211121374</c:v>
                </c:pt>
                <c:pt idx="1983">
                  <c:v>1.000119315561656</c:v>
                </c:pt>
                <c:pt idx="1984">
                  <c:v>1.000119405081897</c:v>
                </c:pt>
                <c:pt idx="1985">
                  <c:v>1.00011950952218</c:v>
                </c:pt>
                <c:pt idx="1986">
                  <c:v>1.000119613962458</c:v>
                </c:pt>
                <c:pt idx="1987">
                  <c:v>1.000119718402741</c:v>
                </c:pt>
                <c:pt idx="1988">
                  <c:v>1.000119807922982</c:v>
                </c:pt>
                <c:pt idx="1989">
                  <c:v>1.000119912363265</c:v>
                </c:pt>
                <c:pt idx="1990">
                  <c:v>1.000120016803546</c:v>
                </c:pt>
                <c:pt idx="1991">
                  <c:v>1.000120121243832</c:v>
                </c:pt>
                <c:pt idx="1992">
                  <c:v>1.000120210764065</c:v>
                </c:pt>
                <c:pt idx="1993">
                  <c:v>1.000120315204345</c:v>
                </c:pt>
                <c:pt idx="1994">
                  <c:v>1.000120404724592</c:v>
                </c:pt>
                <c:pt idx="1995">
                  <c:v>1.000120509164873</c:v>
                </c:pt>
                <c:pt idx="1996">
                  <c:v>1.000120598685114</c:v>
                </c:pt>
                <c:pt idx="1997">
                  <c:v>1.000120688205353</c:v>
                </c:pt>
                <c:pt idx="1998">
                  <c:v>1.000120792645635</c:v>
                </c:pt>
                <c:pt idx="1999">
                  <c:v>1.000120882165878</c:v>
                </c:pt>
                <c:pt idx="2000">
                  <c:v>1.00012097168612</c:v>
                </c:pt>
                <c:pt idx="2001">
                  <c:v>1.000121046286321</c:v>
                </c:pt>
                <c:pt idx="2002">
                  <c:v>1.000121135806563</c:v>
                </c:pt>
                <c:pt idx="2003">
                  <c:v>1.000121225326804</c:v>
                </c:pt>
                <c:pt idx="2004">
                  <c:v>1.000121299927001</c:v>
                </c:pt>
                <c:pt idx="2005">
                  <c:v>1.000121374527206</c:v>
                </c:pt>
                <c:pt idx="2006">
                  <c:v>1.000121464047448</c:v>
                </c:pt>
                <c:pt idx="2007">
                  <c:v>1.000121538647649</c:v>
                </c:pt>
                <c:pt idx="2008">
                  <c:v>1.00012159832781</c:v>
                </c:pt>
                <c:pt idx="2009">
                  <c:v>1.00012167292801</c:v>
                </c:pt>
                <c:pt idx="2010">
                  <c:v>1.000121747528212</c:v>
                </c:pt>
                <c:pt idx="2011">
                  <c:v>1.000121807208371</c:v>
                </c:pt>
                <c:pt idx="2012">
                  <c:v>1.000121866888534</c:v>
                </c:pt>
                <c:pt idx="2013">
                  <c:v>1.000121926568694</c:v>
                </c:pt>
                <c:pt idx="2014">
                  <c:v>1.000121986248856</c:v>
                </c:pt>
                <c:pt idx="2015">
                  <c:v>1.000122045929016</c:v>
                </c:pt>
                <c:pt idx="2016">
                  <c:v>1.000122090689133</c:v>
                </c:pt>
                <c:pt idx="2017">
                  <c:v>1.000122150369298</c:v>
                </c:pt>
                <c:pt idx="2018">
                  <c:v>1.000122195129415</c:v>
                </c:pt>
                <c:pt idx="2019">
                  <c:v>1.00012223988954</c:v>
                </c:pt>
                <c:pt idx="2020">
                  <c:v>1.00012228464966</c:v>
                </c:pt>
                <c:pt idx="2021">
                  <c:v>1.000122329409782</c:v>
                </c:pt>
                <c:pt idx="2022">
                  <c:v>1.00012235924986</c:v>
                </c:pt>
                <c:pt idx="2023">
                  <c:v>1.000122404009982</c:v>
                </c:pt>
                <c:pt idx="2024">
                  <c:v>1.000122433850062</c:v>
                </c:pt>
                <c:pt idx="2025">
                  <c:v>1.000122463690142</c:v>
                </c:pt>
                <c:pt idx="2026">
                  <c:v>1.000122493530223</c:v>
                </c:pt>
                <c:pt idx="2027">
                  <c:v>1.000122523370305</c:v>
                </c:pt>
                <c:pt idx="2028">
                  <c:v>1.000122553210384</c:v>
                </c:pt>
                <c:pt idx="2029">
                  <c:v>1.000122583050464</c:v>
                </c:pt>
                <c:pt idx="2030">
                  <c:v>1.000122612890544</c:v>
                </c:pt>
                <c:pt idx="2031">
                  <c:v>1.000122627810585</c:v>
                </c:pt>
                <c:pt idx="2032">
                  <c:v>1.000122657650661</c:v>
                </c:pt>
                <c:pt idx="2033">
                  <c:v>1.000122672570706</c:v>
                </c:pt>
                <c:pt idx="2034">
                  <c:v>1.000122702410786</c:v>
                </c:pt>
                <c:pt idx="2035">
                  <c:v>1.000122717330826</c:v>
                </c:pt>
                <c:pt idx="2036">
                  <c:v>1.000122747170906</c:v>
                </c:pt>
                <c:pt idx="2037">
                  <c:v>1.000122762090947</c:v>
                </c:pt>
                <c:pt idx="2038">
                  <c:v>1.000122777010985</c:v>
                </c:pt>
                <c:pt idx="2039">
                  <c:v>1.000122791931028</c:v>
                </c:pt>
                <c:pt idx="2040">
                  <c:v>1.000122821771112</c:v>
                </c:pt>
                <c:pt idx="2041">
                  <c:v>1.000122836691148</c:v>
                </c:pt>
                <c:pt idx="2042">
                  <c:v>1.000122851611188</c:v>
                </c:pt>
                <c:pt idx="2043">
                  <c:v>1.000122881451272</c:v>
                </c:pt>
                <c:pt idx="2044">
                  <c:v>1.00012289637131</c:v>
                </c:pt>
                <c:pt idx="2045">
                  <c:v>1.000122926211394</c:v>
                </c:pt>
                <c:pt idx="2046">
                  <c:v>1.00012294113143</c:v>
                </c:pt>
                <c:pt idx="2047">
                  <c:v>1.000122970971514</c:v>
                </c:pt>
                <c:pt idx="2048">
                  <c:v>1.00012300081159</c:v>
                </c:pt>
                <c:pt idx="2049">
                  <c:v>1.000123015731631</c:v>
                </c:pt>
                <c:pt idx="2050">
                  <c:v>1.000123045571712</c:v>
                </c:pt>
                <c:pt idx="2051">
                  <c:v>1.000123075411792</c:v>
                </c:pt>
                <c:pt idx="2052">
                  <c:v>1.000123105251872</c:v>
                </c:pt>
                <c:pt idx="2053">
                  <c:v>1.000123150011992</c:v>
                </c:pt>
                <c:pt idx="2054">
                  <c:v>1.000123179852073</c:v>
                </c:pt>
                <c:pt idx="2055">
                  <c:v>1.000123209692152</c:v>
                </c:pt>
                <c:pt idx="2056">
                  <c:v>1.000123254452274</c:v>
                </c:pt>
                <c:pt idx="2057">
                  <c:v>1.000123299212389</c:v>
                </c:pt>
                <c:pt idx="2058">
                  <c:v>1.000123343972515</c:v>
                </c:pt>
                <c:pt idx="2059">
                  <c:v>1.000123388732634</c:v>
                </c:pt>
                <c:pt idx="2060">
                  <c:v>1.000123433492757</c:v>
                </c:pt>
                <c:pt idx="2061">
                  <c:v>1.000123478252878</c:v>
                </c:pt>
                <c:pt idx="2062">
                  <c:v>1.00012353793304</c:v>
                </c:pt>
                <c:pt idx="2063">
                  <c:v>1.000123582693158</c:v>
                </c:pt>
                <c:pt idx="2064">
                  <c:v>1.000123642373318</c:v>
                </c:pt>
                <c:pt idx="2065">
                  <c:v>1.000123702053477</c:v>
                </c:pt>
                <c:pt idx="2066">
                  <c:v>1.000123761733642</c:v>
                </c:pt>
                <c:pt idx="2067">
                  <c:v>1.000123821413806</c:v>
                </c:pt>
                <c:pt idx="2068">
                  <c:v>1.000123896014004</c:v>
                </c:pt>
                <c:pt idx="2069">
                  <c:v>1.000123955694161</c:v>
                </c:pt>
                <c:pt idx="2070">
                  <c:v>1.000124030294363</c:v>
                </c:pt>
                <c:pt idx="2071">
                  <c:v>1.000124104894567</c:v>
                </c:pt>
                <c:pt idx="2072">
                  <c:v>1.000124179494768</c:v>
                </c:pt>
                <c:pt idx="2073">
                  <c:v>1.000124254094963</c:v>
                </c:pt>
                <c:pt idx="2074">
                  <c:v>1.000124343615211</c:v>
                </c:pt>
                <c:pt idx="2075">
                  <c:v>1.000124418215409</c:v>
                </c:pt>
                <c:pt idx="2076">
                  <c:v>1.000124507735652</c:v>
                </c:pt>
                <c:pt idx="2077">
                  <c:v>1.000124582335854</c:v>
                </c:pt>
                <c:pt idx="2078">
                  <c:v>1.000124671856095</c:v>
                </c:pt>
                <c:pt idx="2079">
                  <c:v>1.000124761376337</c:v>
                </c:pt>
                <c:pt idx="2080">
                  <c:v>1.000124850896578</c:v>
                </c:pt>
                <c:pt idx="2081">
                  <c:v>1.00012494041682</c:v>
                </c:pt>
                <c:pt idx="2082">
                  <c:v>1.000125029937062</c:v>
                </c:pt>
                <c:pt idx="2083">
                  <c:v>1.000125134377342</c:v>
                </c:pt>
                <c:pt idx="2084">
                  <c:v>1.000125223897584</c:v>
                </c:pt>
                <c:pt idx="2085">
                  <c:v>1.000125313417825</c:v>
                </c:pt>
                <c:pt idx="2086">
                  <c:v>1.000125417858106</c:v>
                </c:pt>
                <c:pt idx="2087">
                  <c:v>1.000125507378348</c:v>
                </c:pt>
                <c:pt idx="2088">
                  <c:v>1.00012561181863</c:v>
                </c:pt>
                <c:pt idx="2089">
                  <c:v>1.000125701338871</c:v>
                </c:pt>
                <c:pt idx="2090">
                  <c:v>1.000125805779152</c:v>
                </c:pt>
                <c:pt idx="2091">
                  <c:v>1.000125895299391</c:v>
                </c:pt>
                <c:pt idx="2092">
                  <c:v>1.000125999739675</c:v>
                </c:pt>
                <c:pt idx="2093">
                  <c:v>1.000126089259916</c:v>
                </c:pt>
                <c:pt idx="2094">
                  <c:v>1.000126193700196</c:v>
                </c:pt>
                <c:pt idx="2095">
                  <c:v>1.000126283220433</c:v>
                </c:pt>
                <c:pt idx="2096">
                  <c:v>1.000126372740679</c:v>
                </c:pt>
                <c:pt idx="2097">
                  <c:v>1.000126477180959</c:v>
                </c:pt>
                <c:pt idx="2098">
                  <c:v>1.000126566701208</c:v>
                </c:pt>
                <c:pt idx="2099">
                  <c:v>1.000126656221441</c:v>
                </c:pt>
                <c:pt idx="2100">
                  <c:v>1.000126745741686</c:v>
                </c:pt>
                <c:pt idx="2101">
                  <c:v>1.000126835261928</c:v>
                </c:pt>
                <c:pt idx="2102">
                  <c:v>1.00012692478217</c:v>
                </c:pt>
                <c:pt idx="2103">
                  <c:v>1.00012701430241</c:v>
                </c:pt>
                <c:pt idx="2104">
                  <c:v>1.000127103822652</c:v>
                </c:pt>
                <c:pt idx="2105">
                  <c:v>1.000127178422853</c:v>
                </c:pt>
                <c:pt idx="2106">
                  <c:v>1.000127267943094</c:v>
                </c:pt>
                <c:pt idx="2107">
                  <c:v>1.000127342543295</c:v>
                </c:pt>
                <c:pt idx="2108">
                  <c:v>1.000127417143494</c:v>
                </c:pt>
                <c:pt idx="2109">
                  <c:v>1.000127491743697</c:v>
                </c:pt>
                <c:pt idx="2110">
                  <c:v>1.000127566343902</c:v>
                </c:pt>
                <c:pt idx="2111">
                  <c:v>1.0001276409441</c:v>
                </c:pt>
                <c:pt idx="2112">
                  <c:v>1.0001277155443</c:v>
                </c:pt>
                <c:pt idx="2113">
                  <c:v>1.00012777522446</c:v>
                </c:pt>
                <c:pt idx="2114">
                  <c:v>1.000127834904622</c:v>
                </c:pt>
                <c:pt idx="2115">
                  <c:v>1.000127909504824</c:v>
                </c:pt>
                <c:pt idx="2116">
                  <c:v>1.000127969184984</c:v>
                </c:pt>
                <c:pt idx="2117">
                  <c:v>1.000128013945105</c:v>
                </c:pt>
                <c:pt idx="2118">
                  <c:v>1.000128073625266</c:v>
                </c:pt>
                <c:pt idx="2119">
                  <c:v>1.000128133305427</c:v>
                </c:pt>
                <c:pt idx="2120">
                  <c:v>1.000128178065548</c:v>
                </c:pt>
                <c:pt idx="2121">
                  <c:v>1.000128222825668</c:v>
                </c:pt>
                <c:pt idx="2122">
                  <c:v>1.000128267585789</c:v>
                </c:pt>
                <c:pt idx="2123">
                  <c:v>1.000128312345907</c:v>
                </c:pt>
                <c:pt idx="2124">
                  <c:v>1.00012835710603</c:v>
                </c:pt>
                <c:pt idx="2125">
                  <c:v>1.000128401866152</c:v>
                </c:pt>
                <c:pt idx="2126">
                  <c:v>1.000128431706234</c:v>
                </c:pt>
                <c:pt idx="2127">
                  <c:v>1.000128476466352</c:v>
                </c:pt>
                <c:pt idx="2128">
                  <c:v>1.000128506306432</c:v>
                </c:pt>
                <c:pt idx="2129">
                  <c:v>1.000128536146516</c:v>
                </c:pt>
                <c:pt idx="2130">
                  <c:v>1.000128565986595</c:v>
                </c:pt>
                <c:pt idx="2131">
                  <c:v>1.000128595826674</c:v>
                </c:pt>
                <c:pt idx="2132">
                  <c:v>1.000128625666754</c:v>
                </c:pt>
                <c:pt idx="2133">
                  <c:v>1.000128655506834</c:v>
                </c:pt>
                <c:pt idx="2134">
                  <c:v>1.000128670426875</c:v>
                </c:pt>
                <c:pt idx="2135">
                  <c:v>1.000128700266955</c:v>
                </c:pt>
                <c:pt idx="2136">
                  <c:v>1.000128715186996</c:v>
                </c:pt>
                <c:pt idx="2137">
                  <c:v>1.000128745027073</c:v>
                </c:pt>
                <c:pt idx="2138">
                  <c:v>1.000128759947116</c:v>
                </c:pt>
                <c:pt idx="2139">
                  <c:v>1.000128789787196</c:v>
                </c:pt>
                <c:pt idx="2140">
                  <c:v>1.000128804707238</c:v>
                </c:pt>
                <c:pt idx="2141">
                  <c:v>1.000128819627277</c:v>
                </c:pt>
                <c:pt idx="2142">
                  <c:v>1.000128834547318</c:v>
                </c:pt>
                <c:pt idx="2143">
                  <c:v>1.000128864387398</c:v>
                </c:pt>
                <c:pt idx="2144">
                  <c:v>1.000128879307438</c:v>
                </c:pt>
                <c:pt idx="2145">
                  <c:v>1.000128894227476</c:v>
                </c:pt>
                <c:pt idx="2146">
                  <c:v>1.000128924067562</c:v>
                </c:pt>
                <c:pt idx="2147">
                  <c:v>1.0001289389876</c:v>
                </c:pt>
                <c:pt idx="2148">
                  <c:v>1.00012896882768</c:v>
                </c:pt>
                <c:pt idx="2149">
                  <c:v>1.00012898374772</c:v>
                </c:pt>
                <c:pt idx="2150">
                  <c:v>1.0001290135878</c:v>
                </c:pt>
                <c:pt idx="2151">
                  <c:v>1.00012902850784</c:v>
                </c:pt>
                <c:pt idx="2152">
                  <c:v>1.000129058347917</c:v>
                </c:pt>
                <c:pt idx="2153">
                  <c:v>1.000129088187997</c:v>
                </c:pt>
                <c:pt idx="2154">
                  <c:v>1.000129118028082</c:v>
                </c:pt>
                <c:pt idx="2155">
                  <c:v>1.000129147868162</c:v>
                </c:pt>
                <c:pt idx="2156">
                  <c:v>1.000129177708242</c:v>
                </c:pt>
                <c:pt idx="2157">
                  <c:v>1.000129207548319</c:v>
                </c:pt>
                <c:pt idx="2158">
                  <c:v>1.000129237388399</c:v>
                </c:pt>
                <c:pt idx="2159">
                  <c:v>1.000129282148521</c:v>
                </c:pt>
                <c:pt idx="2160">
                  <c:v>1.000129311988604</c:v>
                </c:pt>
                <c:pt idx="2161">
                  <c:v>1.000129356748725</c:v>
                </c:pt>
                <c:pt idx="2162">
                  <c:v>1.000129401508846</c:v>
                </c:pt>
                <c:pt idx="2163">
                  <c:v>1.000129446268966</c:v>
                </c:pt>
                <c:pt idx="2164">
                  <c:v>1.000129491029083</c:v>
                </c:pt>
                <c:pt idx="2165">
                  <c:v>1.000129535789208</c:v>
                </c:pt>
                <c:pt idx="2166">
                  <c:v>1.000129595469365</c:v>
                </c:pt>
                <c:pt idx="2167">
                  <c:v>1.000129640229482</c:v>
                </c:pt>
                <c:pt idx="2168">
                  <c:v>1.000129699909645</c:v>
                </c:pt>
                <c:pt idx="2169">
                  <c:v>1.00012975958981</c:v>
                </c:pt>
                <c:pt idx="2170">
                  <c:v>1.000129819269969</c:v>
                </c:pt>
                <c:pt idx="2171">
                  <c:v>1.000129878950132</c:v>
                </c:pt>
                <c:pt idx="2172">
                  <c:v>1.000129938630294</c:v>
                </c:pt>
                <c:pt idx="2173">
                  <c:v>1.000130013230494</c:v>
                </c:pt>
                <c:pt idx="2174">
                  <c:v>1.000130087830696</c:v>
                </c:pt>
                <c:pt idx="2175">
                  <c:v>1.000130147510857</c:v>
                </c:pt>
                <c:pt idx="2176">
                  <c:v>1.000130222111058</c:v>
                </c:pt>
                <c:pt idx="2177">
                  <c:v>1.00013029671126</c:v>
                </c:pt>
                <c:pt idx="2178">
                  <c:v>1.00013037131146</c:v>
                </c:pt>
                <c:pt idx="2179">
                  <c:v>1.000130460831708</c:v>
                </c:pt>
                <c:pt idx="2180">
                  <c:v>1.000130535431904</c:v>
                </c:pt>
                <c:pt idx="2181">
                  <c:v>1.000130624952144</c:v>
                </c:pt>
                <c:pt idx="2182">
                  <c:v>1.000130699552344</c:v>
                </c:pt>
                <c:pt idx="2183">
                  <c:v>1.000130789072587</c:v>
                </c:pt>
                <c:pt idx="2184">
                  <c:v>1.000130878592828</c:v>
                </c:pt>
                <c:pt idx="2185">
                  <c:v>1.00013096811307</c:v>
                </c:pt>
                <c:pt idx="2186">
                  <c:v>1.00013105763331</c:v>
                </c:pt>
                <c:pt idx="2187">
                  <c:v>1.000131147153552</c:v>
                </c:pt>
                <c:pt idx="2188">
                  <c:v>1.000131236673793</c:v>
                </c:pt>
                <c:pt idx="2189">
                  <c:v>1.000131326194034</c:v>
                </c:pt>
                <c:pt idx="2190">
                  <c:v>1.000131415714276</c:v>
                </c:pt>
                <c:pt idx="2191">
                  <c:v>1.000131505234517</c:v>
                </c:pt>
                <c:pt idx="2192">
                  <c:v>1.000131609674799</c:v>
                </c:pt>
                <c:pt idx="2193">
                  <c:v>1.000131699195038</c:v>
                </c:pt>
                <c:pt idx="2194">
                  <c:v>1.000131788715281</c:v>
                </c:pt>
                <c:pt idx="2195">
                  <c:v>1.000131893155562</c:v>
                </c:pt>
                <c:pt idx="2196">
                  <c:v>1.000131982675804</c:v>
                </c:pt>
                <c:pt idx="2197">
                  <c:v>1.000132072196046</c:v>
                </c:pt>
                <c:pt idx="2198">
                  <c:v>1.000132161716294</c:v>
                </c:pt>
                <c:pt idx="2199">
                  <c:v>1.000132251236528</c:v>
                </c:pt>
                <c:pt idx="2200">
                  <c:v>1.00013235567681</c:v>
                </c:pt>
                <c:pt idx="2201">
                  <c:v>1.000132445197051</c:v>
                </c:pt>
                <c:pt idx="2202">
                  <c:v>1.000132534717296</c:v>
                </c:pt>
                <c:pt idx="2203">
                  <c:v>1.000132624237534</c:v>
                </c:pt>
                <c:pt idx="2204">
                  <c:v>1.000132713757775</c:v>
                </c:pt>
                <c:pt idx="2205">
                  <c:v>1.000132788357976</c:v>
                </c:pt>
                <c:pt idx="2206">
                  <c:v>1.000132877878218</c:v>
                </c:pt>
                <c:pt idx="2207">
                  <c:v>1.00013296739846</c:v>
                </c:pt>
                <c:pt idx="2208">
                  <c:v>1.00013304199866</c:v>
                </c:pt>
                <c:pt idx="2209">
                  <c:v>1.000133116598862</c:v>
                </c:pt>
                <c:pt idx="2210">
                  <c:v>1.0001332061191</c:v>
                </c:pt>
                <c:pt idx="2211">
                  <c:v>1.000133280719302</c:v>
                </c:pt>
                <c:pt idx="2212">
                  <c:v>1.000133355319504</c:v>
                </c:pt>
                <c:pt idx="2213">
                  <c:v>1.00013342991971</c:v>
                </c:pt>
                <c:pt idx="2214">
                  <c:v>1.000133489599867</c:v>
                </c:pt>
                <c:pt idx="2215">
                  <c:v>1.000133564200071</c:v>
                </c:pt>
                <c:pt idx="2216">
                  <c:v>1.00013362388023</c:v>
                </c:pt>
                <c:pt idx="2217">
                  <c:v>1.000133698480427</c:v>
                </c:pt>
                <c:pt idx="2218">
                  <c:v>1.00013375816059</c:v>
                </c:pt>
                <c:pt idx="2219">
                  <c:v>1.000133817840752</c:v>
                </c:pt>
                <c:pt idx="2220">
                  <c:v>1.000133877520912</c:v>
                </c:pt>
                <c:pt idx="2221">
                  <c:v>1.000133922281034</c:v>
                </c:pt>
                <c:pt idx="2222">
                  <c:v>1.000133981961194</c:v>
                </c:pt>
                <c:pt idx="2223">
                  <c:v>1.000134026721316</c:v>
                </c:pt>
                <c:pt idx="2224">
                  <c:v>1.000134071481435</c:v>
                </c:pt>
                <c:pt idx="2225">
                  <c:v>1.000134131161596</c:v>
                </c:pt>
                <c:pt idx="2226">
                  <c:v>1.000134161001678</c:v>
                </c:pt>
                <c:pt idx="2227">
                  <c:v>1.000134205761797</c:v>
                </c:pt>
                <c:pt idx="2228">
                  <c:v>1.000134250521916</c:v>
                </c:pt>
                <c:pt idx="2229">
                  <c:v>1.000134295282032</c:v>
                </c:pt>
                <c:pt idx="2230">
                  <c:v>1.000134325122118</c:v>
                </c:pt>
                <c:pt idx="2231">
                  <c:v>1.000134354962195</c:v>
                </c:pt>
                <c:pt idx="2232">
                  <c:v>1.00013438480228</c:v>
                </c:pt>
                <c:pt idx="2233">
                  <c:v>1.000134414642361</c:v>
                </c:pt>
                <c:pt idx="2234">
                  <c:v>1.00013444448244</c:v>
                </c:pt>
                <c:pt idx="2235">
                  <c:v>1.000134474322521</c:v>
                </c:pt>
                <c:pt idx="2236">
                  <c:v>1.000134504162602</c:v>
                </c:pt>
                <c:pt idx="2237">
                  <c:v>1.000134534002682</c:v>
                </c:pt>
                <c:pt idx="2238">
                  <c:v>1.000134548922722</c:v>
                </c:pt>
                <c:pt idx="2239">
                  <c:v>1.000134578762803</c:v>
                </c:pt>
                <c:pt idx="2240">
                  <c:v>1.000134593682843</c:v>
                </c:pt>
                <c:pt idx="2241">
                  <c:v>1.000134623522922</c:v>
                </c:pt>
                <c:pt idx="2242">
                  <c:v>1.000134638442961</c:v>
                </c:pt>
                <c:pt idx="2243">
                  <c:v>1.000134668283044</c:v>
                </c:pt>
                <c:pt idx="2244">
                  <c:v>1.000134683203082</c:v>
                </c:pt>
                <c:pt idx="2245">
                  <c:v>1.000134698123119</c:v>
                </c:pt>
                <c:pt idx="2246">
                  <c:v>1.000134727963205</c:v>
                </c:pt>
                <c:pt idx="2247">
                  <c:v>1.000134742883245</c:v>
                </c:pt>
                <c:pt idx="2248">
                  <c:v>1.000134757803286</c:v>
                </c:pt>
                <c:pt idx="2249">
                  <c:v>1.000134772723326</c:v>
                </c:pt>
                <c:pt idx="2250">
                  <c:v>1.000134802563406</c:v>
                </c:pt>
                <c:pt idx="2251">
                  <c:v>1.000134817483443</c:v>
                </c:pt>
                <c:pt idx="2252">
                  <c:v>1.000134847323527</c:v>
                </c:pt>
                <c:pt idx="2253">
                  <c:v>1.000134862243567</c:v>
                </c:pt>
                <c:pt idx="2254">
                  <c:v>1.000134892083643</c:v>
                </c:pt>
                <c:pt idx="2255">
                  <c:v>1.000134907003688</c:v>
                </c:pt>
                <c:pt idx="2256">
                  <c:v>1.000134936843772</c:v>
                </c:pt>
                <c:pt idx="2257">
                  <c:v>1.000134966683852</c:v>
                </c:pt>
                <c:pt idx="2258">
                  <c:v>1.00013499652393</c:v>
                </c:pt>
                <c:pt idx="2259">
                  <c:v>1.00013502636401</c:v>
                </c:pt>
                <c:pt idx="2260">
                  <c:v>1.00013505620409</c:v>
                </c:pt>
                <c:pt idx="2261">
                  <c:v>1.00013508604417</c:v>
                </c:pt>
                <c:pt idx="2262">
                  <c:v>1.000135115884251</c:v>
                </c:pt>
                <c:pt idx="2263">
                  <c:v>1.000135160644372</c:v>
                </c:pt>
                <c:pt idx="2264">
                  <c:v>1.000135190484452</c:v>
                </c:pt>
                <c:pt idx="2265">
                  <c:v>1.000135235244572</c:v>
                </c:pt>
                <c:pt idx="2266">
                  <c:v>1.000135280004689</c:v>
                </c:pt>
                <c:pt idx="2267">
                  <c:v>1.000135324764814</c:v>
                </c:pt>
                <c:pt idx="2268">
                  <c:v>1.000135369524935</c:v>
                </c:pt>
                <c:pt idx="2269">
                  <c:v>1.000135414285055</c:v>
                </c:pt>
                <c:pt idx="2270">
                  <c:v>1.000135459045176</c:v>
                </c:pt>
                <c:pt idx="2271">
                  <c:v>1.000135518725337</c:v>
                </c:pt>
                <c:pt idx="2272">
                  <c:v>1.000135578405498</c:v>
                </c:pt>
                <c:pt idx="2273">
                  <c:v>1.000135623165618</c:v>
                </c:pt>
                <c:pt idx="2274">
                  <c:v>1.00013568284578</c:v>
                </c:pt>
                <c:pt idx="2275">
                  <c:v>1.000135757445977</c:v>
                </c:pt>
                <c:pt idx="2276">
                  <c:v>1.000135817126141</c:v>
                </c:pt>
                <c:pt idx="2277">
                  <c:v>1.000135876806306</c:v>
                </c:pt>
                <c:pt idx="2278">
                  <c:v>1.000135951406508</c:v>
                </c:pt>
                <c:pt idx="2279">
                  <c:v>1.000136011086664</c:v>
                </c:pt>
                <c:pt idx="2280">
                  <c:v>1.000136085686865</c:v>
                </c:pt>
                <c:pt idx="2281">
                  <c:v>1.000136160287066</c:v>
                </c:pt>
                <c:pt idx="2282">
                  <c:v>1.000136234887267</c:v>
                </c:pt>
                <c:pt idx="2283">
                  <c:v>1.000136309487468</c:v>
                </c:pt>
                <c:pt idx="2284">
                  <c:v>1.00013638408767</c:v>
                </c:pt>
                <c:pt idx="2285">
                  <c:v>1.000136473607911</c:v>
                </c:pt>
                <c:pt idx="2286">
                  <c:v>1.000136548208112</c:v>
                </c:pt>
                <c:pt idx="2287">
                  <c:v>1.000136637728352</c:v>
                </c:pt>
                <c:pt idx="2288">
                  <c:v>1.000136727248595</c:v>
                </c:pt>
                <c:pt idx="2289">
                  <c:v>1.000136801848798</c:v>
                </c:pt>
                <c:pt idx="2290">
                  <c:v>1.000136891369036</c:v>
                </c:pt>
                <c:pt idx="2291">
                  <c:v>1.00013698088928</c:v>
                </c:pt>
                <c:pt idx="2292">
                  <c:v>1.00013707040952</c:v>
                </c:pt>
                <c:pt idx="2293">
                  <c:v>1.000137159929763</c:v>
                </c:pt>
                <c:pt idx="2294">
                  <c:v>1.000137249450004</c:v>
                </c:pt>
                <c:pt idx="2295">
                  <c:v>1.000137338970244</c:v>
                </c:pt>
                <c:pt idx="2296">
                  <c:v>1.000137428490485</c:v>
                </c:pt>
                <c:pt idx="2297">
                  <c:v>1.000137518010726</c:v>
                </c:pt>
                <c:pt idx="2298">
                  <c:v>1.000137607530968</c:v>
                </c:pt>
                <c:pt idx="2299">
                  <c:v>1.00013769705121</c:v>
                </c:pt>
                <c:pt idx="2300">
                  <c:v>1.00013778657145</c:v>
                </c:pt>
                <c:pt idx="2301">
                  <c:v>1.000137876091692</c:v>
                </c:pt>
                <c:pt idx="2302">
                  <c:v>1.000137965611938</c:v>
                </c:pt>
                <c:pt idx="2303">
                  <c:v>1.000138055132171</c:v>
                </c:pt>
                <c:pt idx="2304">
                  <c:v>1.000138144652416</c:v>
                </c:pt>
                <c:pt idx="2305">
                  <c:v>1.000138234172657</c:v>
                </c:pt>
                <c:pt idx="2306">
                  <c:v>1.000138323692898</c:v>
                </c:pt>
                <c:pt idx="2307">
                  <c:v>1.00013841321314</c:v>
                </c:pt>
                <c:pt idx="2308">
                  <c:v>1.000138487813341</c:v>
                </c:pt>
                <c:pt idx="2309">
                  <c:v>1.000138577333582</c:v>
                </c:pt>
                <c:pt idx="2310">
                  <c:v>1.000138651933784</c:v>
                </c:pt>
                <c:pt idx="2311">
                  <c:v>1.000138741454025</c:v>
                </c:pt>
                <c:pt idx="2312">
                  <c:v>1.000138816054226</c:v>
                </c:pt>
                <c:pt idx="2313">
                  <c:v>1.000138890654425</c:v>
                </c:pt>
                <c:pt idx="2314">
                  <c:v>1.000138965254628</c:v>
                </c:pt>
                <c:pt idx="2315">
                  <c:v>1.00013903985483</c:v>
                </c:pt>
                <c:pt idx="2316">
                  <c:v>1.00013911445503</c:v>
                </c:pt>
                <c:pt idx="2317">
                  <c:v>1.000139174135191</c:v>
                </c:pt>
                <c:pt idx="2318">
                  <c:v>1.00013924873539</c:v>
                </c:pt>
                <c:pt idx="2319">
                  <c:v>1.000139308415553</c:v>
                </c:pt>
                <c:pt idx="2320">
                  <c:v>1.000139383015754</c:v>
                </c:pt>
                <c:pt idx="2321">
                  <c:v>1.000139442695914</c:v>
                </c:pt>
                <c:pt idx="2322">
                  <c:v>1.000139502376076</c:v>
                </c:pt>
                <c:pt idx="2323">
                  <c:v>1.000139562056238</c:v>
                </c:pt>
                <c:pt idx="2324">
                  <c:v>1.000139606816358</c:v>
                </c:pt>
                <c:pt idx="2325">
                  <c:v>1.00013966649652</c:v>
                </c:pt>
                <c:pt idx="2326">
                  <c:v>1.00013971125664</c:v>
                </c:pt>
                <c:pt idx="2327">
                  <c:v>1.00013975601676</c:v>
                </c:pt>
                <c:pt idx="2328">
                  <c:v>1.00013980077688</c:v>
                </c:pt>
                <c:pt idx="2329">
                  <c:v>1.000139845537001</c:v>
                </c:pt>
                <c:pt idx="2330">
                  <c:v>1.000139890297119</c:v>
                </c:pt>
                <c:pt idx="2331">
                  <c:v>1.000139935057242</c:v>
                </c:pt>
                <c:pt idx="2332">
                  <c:v>1.000139979817363</c:v>
                </c:pt>
                <c:pt idx="2333">
                  <c:v>1.000140009657444</c:v>
                </c:pt>
                <c:pt idx="2334">
                  <c:v>1.000140039497527</c:v>
                </c:pt>
                <c:pt idx="2335">
                  <c:v>1.000140084257645</c:v>
                </c:pt>
                <c:pt idx="2336">
                  <c:v>1.000140114097728</c:v>
                </c:pt>
                <c:pt idx="2337">
                  <c:v>1.000140143937806</c:v>
                </c:pt>
                <c:pt idx="2338">
                  <c:v>1.000140173777886</c:v>
                </c:pt>
                <c:pt idx="2339">
                  <c:v>1.000140188697926</c:v>
                </c:pt>
                <c:pt idx="2340">
                  <c:v>1.000140218538007</c:v>
                </c:pt>
                <c:pt idx="2341">
                  <c:v>1.000140248378087</c:v>
                </c:pt>
                <c:pt idx="2342">
                  <c:v>1.000140263298127</c:v>
                </c:pt>
                <c:pt idx="2343">
                  <c:v>1.000140293138208</c:v>
                </c:pt>
                <c:pt idx="2344">
                  <c:v>1.000140308058248</c:v>
                </c:pt>
                <c:pt idx="2345">
                  <c:v>1.000140337898328</c:v>
                </c:pt>
                <c:pt idx="2346">
                  <c:v>1.000140352818369</c:v>
                </c:pt>
                <c:pt idx="2347">
                  <c:v>1.00014036773841</c:v>
                </c:pt>
                <c:pt idx="2348">
                  <c:v>1.000140397578485</c:v>
                </c:pt>
                <c:pt idx="2349">
                  <c:v>1.00014041249853</c:v>
                </c:pt>
                <c:pt idx="2350">
                  <c:v>1.00014042741857</c:v>
                </c:pt>
                <c:pt idx="2351">
                  <c:v>1.00014045725865</c:v>
                </c:pt>
                <c:pt idx="2352">
                  <c:v>1.000140472178691</c:v>
                </c:pt>
                <c:pt idx="2353">
                  <c:v>1.000140487098732</c:v>
                </c:pt>
                <c:pt idx="2354">
                  <c:v>1.000140516938814</c:v>
                </c:pt>
                <c:pt idx="2355">
                  <c:v>1.000140531858857</c:v>
                </c:pt>
                <c:pt idx="2356">
                  <c:v>1.000140561698937</c:v>
                </c:pt>
                <c:pt idx="2357">
                  <c:v>1.000140576618974</c:v>
                </c:pt>
                <c:pt idx="2358">
                  <c:v>1.000140606459053</c:v>
                </c:pt>
                <c:pt idx="2359">
                  <c:v>1.000140621379093</c:v>
                </c:pt>
                <c:pt idx="2360">
                  <c:v>1.000140651219171</c:v>
                </c:pt>
                <c:pt idx="2361">
                  <c:v>1.000140681059254</c:v>
                </c:pt>
                <c:pt idx="2362">
                  <c:v>1.000140710899334</c:v>
                </c:pt>
                <c:pt idx="2363">
                  <c:v>1.000140740739414</c:v>
                </c:pt>
                <c:pt idx="2364">
                  <c:v>1.000140770579494</c:v>
                </c:pt>
                <c:pt idx="2365">
                  <c:v>1.000140800419575</c:v>
                </c:pt>
                <c:pt idx="2366">
                  <c:v>1.000140830259656</c:v>
                </c:pt>
                <c:pt idx="2367">
                  <c:v>1.000140875019777</c:v>
                </c:pt>
                <c:pt idx="2368">
                  <c:v>1.00014090485986</c:v>
                </c:pt>
                <c:pt idx="2369">
                  <c:v>1.000140949619978</c:v>
                </c:pt>
                <c:pt idx="2370">
                  <c:v>1.000140994380098</c:v>
                </c:pt>
                <c:pt idx="2371">
                  <c:v>1.00014103914022</c:v>
                </c:pt>
                <c:pt idx="2372">
                  <c:v>1.00014108390034</c:v>
                </c:pt>
                <c:pt idx="2373">
                  <c:v>1.00014112866046</c:v>
                </c:pt>
                <c:pt idx="2374">
                  <c:v>1.000141173420582</c:v>
                </c:pt>
                <c:pt idx="2375">
                  <c:v>1.000141233100742</c:v>
                </c:pt>
                <c:pt idx="2376">
                  <c:v>1.000141277860862</c:v>
                </c:pt>
                <c:pt idx="2377">
                  <c:v>1.000141337541024</c:v>
                </c:pt>
                <c:pt idx="2378">
                  <c:v>1.000141397221181</c:v>
                </c:pt>
                <c:pt idx="2379">
                  <c:v>1.000141456901345</c:v>
                </c:pt>
                <c:pt idx="2380">
                  <c:v>1.00014151658151</c:v>
                </c:pt>
                <c:pt idx="2381">
                  <c:v>1.000141576261668</c:v>
                </c:pt>
                <c:pt idx="2382">
                  <c:v>1.000141650861868</c:v>
                </c:pt>
                <c:pt idx="2383">
                  <c:v>1.000141710542028</c:v>
                </c:pt>
                <c:pt idx="2384">
                  <c:v>1.00014178514223</c:v>
                </c:pt>
                <c:pt idx="2385">
                  <c:v>1.000141859742431</c:v>
                </c:pt>
                <c:pt idx="2386">
                  <c:v>1.000141934342632</c:v>
                </c:pt>
                <c:pt idx="2387">
                  <c:v>1.000142008942834</c:v>
                </c:pt>
                <c:pt idx="2388">
                  <c:v>1.000142083543036</c:v>
                </c:pt>
                <c:pt idx="2389">
                  <c:v>1.000142158143236</c:v>
                </c:pt>
                <c:pt idx="2390">
                  <c:v>1.000142232743437</c:v>
                </c:pt>
                <c:pt idx="2391">
                  <c:v>1.000142322263678</c:v>
                </c:pt>
                <c:pt idx="2392">
                  <c:v>1.00014239686388</c:v>
                </c:pt>
                <c:pt idx="2393">
                  <c:v>1.000142486384121</c:v>
                </c:pt>
                <c:pt idx="2394">
                  <c:v>1.000142575904362</c:v>
                </c:pt>
                <c:pt idx="2395">
                  <c:v>1.000142650504563</c:v>
                </c:pt>
                <c:pt idx="2396">
                  <c:v>1.000142740024804</c:v>
                </c:pt>
                <c:pt idx="2397">
                  <c:v>1.000142829545051</c:v>
                </c:pt>
                <c:pt idx="2398">
                  <c:v>1.00014291906529</c:v>
                </c:pt>
                <c:pt idx="2399">
                  <c:v>1.000142993665488</c:v>
                </c:pt>
                <c:pt idx="2400">
                  <c:v>1.00014308318573</c:v>
                </c:pt>
                <c:pt idx="2401">
                  <c:v>1.000143172705971</c:v>
                </c:pt>
                <c:pt idx="2402">
                  <c:v>1.000143262226212</c:v>
                </c:pt>
                <c:pt idx="2403">
                  <c:v>1.000143351746454</c:v>
                </c:pt>
                <c:pt idx="2404">
                  <c:v>1.000143441266696</c:v>
                </c:pt>
                <c:pt idx="2405">
                  <c:v>1.00014353078694</c:v>
                </c:pt>
                <c:pt idx="2406">
                  <c:v>1.000143605387136</c:v>
                </c:pt>
                <c:pt idx="2407">
                  <c:v>1.000143694907379</c:v>
                </c:pt>
                <c:pt idx="2408">
                  <c:v>1.00014378442762</c:v>
                </c:pt>
                <c:pt idx="2409">
                  <c:v>1.000143873947862</c:v>
                </c:pt>
                <c:pt idx="2410">
                  <c:v>1.000143948548062</c:v>
                </c:pt>
                <c:pt idx="2411">
                  <c:v>1.000144038068304</c:v>
                </c:pt>
                <c:pt idx="2412">
                  <c:v>1.000144112668505</c:v>
                </c:pt>
                <c:pt idx="2413">
                  <c:v>1.000144202188746</c:v>
                </c:pt>
                <c:pt idx="2414">
                  <c:v>1.000144276788947</c:v>
                </c:pt>
                <c:pt idx="2415">
                  <c:v>1.000144351389145</c:v>
                </c:pt>
                <c:pt idx="2416">
                  <c:v>1.00014442598935</c:v>
                </c:pt>
                <c:pt idx="2417">
                  <c:v>1.000144500589551</c:v>
                </c:pt>
                <c:pt idx="2418">
                  <c:v>1.000144575189752</c:v>
                </c:pt>
                <c:pt idx="2419">
                  <c:v>1.000144649789952</c:v>
                </c:pt>
                <c:pt idx="2420">
                  <c:v>1.000144709470113</c:v>
                </c:pt>
                <c:pt idx="2421">
                  <c:v>1.000144784070315</c:v>
                </c:pt>
                <c:pt idx="2422">
                  <c:v>1.000144843750476</c:v>
                </c:pt>
                <c:pt idx="2423">
                  <c:v>1.000144903430636</c:v>
                </c:pt>
                <c:pt idx="2424">
                  <c:v>1.000144963110798</c:v>
                </c:pt>
                <c:pt idx="2425">
                  <c:v>1.000145022790958</c:v>
                </c:pt>
                <c:pt idx="2426">
                  <c:v>1.00014508247112</c:v>
                </c:pt>
                <c:pt idx="2427">
                  <c:v>1.00014514215128</c:v>
                </c:pt>
                <c:pt idx="2428">
                  <c:v>1.000145186911404</c:v>
                </c:pt>
                <c:pt idx="2429">
                  <c:v>1.000145246591562</c:v>
                </c:pt>
                <c:pt idx="2430">
                  <c:v>1.000145291351682</c:v>
                </c:pt>
                <c:pt idx="2431">
                  <c:v>1.000145336111806</c:v>
                </c:pt>
                <c:pt idx="2432">
                  <c:v>1.000145380871924</c:v>
                </c:pt>
                <c:pt idx="2433">
                  <c:v>1.000145425632044</c:v>
                </c:pt>
                <c:pt idx="2434">
                  <c:v>1.000145470392165</c:v>
                </c:pt>
                <c:pt idx="2435">
                  <c:v>1.000145500232246</c:v>
                </c:pt>
                <c:pt idx="2436">
                  <c:v>1.00014554499237</c:v>
                </c:pt>
                <c:pt idx="2437">
                  <c:v>1.000145574832446</c:v>
                </c:pt>
                <c:pt idx="2438">
                  <c:v>1.000145619592567</c:v>
                </c:pt>
                <c:pt idx="2439">
                  <c:v>1.000145649432647</c:v>
                </c:pt>
                <c:pt idx="2440">
                  <c:v>1.000145679272728</c:v>
                </c:pt>
                <c:pt idx="2441">
                  <c:v>1.00014570911281</c:v>
                </c:pt>
                <c:pt idx="2442">
                  <c:v>1.00014573895289</c:v>
                </c:pt>
                <c:pt idx="2443">
                  <c:v>1.00014575387293</c:v>
                </c:pt>
                <c:pt idx="2444">
                  <c:v>1.00014578371301</c:v>
                </c:pt>
                <c:pt idx="2445">
                  <c:v>1.00014581355309</c:v>
                </c:pt>
                <c:pt idx="2446">
                  <c:v>1.000145828473132</c:v>
                </c:pt>
                <c:pt idx="2447">
                  <c:v>1.000145858313212</c:v>
                </c:pt>
                <c:pt idx="2448">
                  <c:v>1.000145873233254</c:v>
                </c:pt>
                <c:pt idx="2449">
                  <c:v>1.000145888153292</c:v>
                </c:pt>
                <c:pt idx="2450">
                  <c:v>1.000145917993372</c:v>
                </c:pt>
                <c:pt idx="2451">
                  <c:v>1.000145932913412</c:v>
                </c:pt>
                <c:pt idx="2452">
                  <c:v>1.000145947833452</c:v>
                </c:pt>
                <c:pt idx="2453">
                  <c:v>1.000145977673536</c:v>
                </c:pt>
                <c:pt idx="2454">
                  <c:v>1.000145992593574</c:v>
                </c:pt>
                <c:pt idx="2455">
                  <c:v>1.000146007513613</c:v>
                </c:pt>
                <c:pt idx="2456">
                  <c:v>1.000146037353693</c:v>
                </c:pt>
                <c:pt idx="2457">
                  <c:v>1.000146052273734</c:v>
                </c:pt>
                <c:pt idx="2458">
                  <c:v>1.000146067193774</c:v>
                </c:pt>
                <c:pt idx="2459">
                  <c:v>1.000146097033854</c:v>
                </c:pt>
                <c:pt idx="2460">
                  <c:v>1.000146111953896</c:v>
                </c:pt>
                <c:pt idx="2461">
                  <c:v>1.000146141793976</c:v>
                </c:pt>
                <c:pt idx="2462">
                  <c:v>1.000146156714015</c:v>
                </c:pt>
                <c:pt idx="2463">
                  <c:v>1.000146186554096</c:v>
                </c:pt>
                <c:pt idx="2464">
                  <c:v>1.000146216394173</c:v>
                </c:pt>
                <c:pt idx="2465">
                  <c:v>1.000146246234257</c:v>
                </c:pt>
                <c:pt idx="2466">
                  <c:v>1.000146261154297</c:v>
                </c:pt>
                <c:pt idx="2467">
                  <c:v>1.000146290994373</c:v>
                </c:pt>
                <c:pt idx="2468">
                  <c:v>1.000146320834457</c:v>
                </c:pt>
                <c:pt idx="2469">
                  <c:v>1.000146365594578</c:v>
                </c:pt>
                <c:pt idx="2470">
                  <c:v>1.000146395434655</c:v>
                </c:pt>
                <c:pt idx="2471">
                  <c:v>1.00014642527474</c:v>
                </c:pt>
                <c:pt idx="2472">
                  <c:v>1.00014647003486</c:v>
                </c:pt>
                <c:pt idx="2473">
                  <c:v>1.000146514794981</c:v>
                </c:pt>
                <c:pt idx="2474">
                  <c:v>1.000146544635062</c:v>
                </c:pt>
                <c:pt idx="2475">
                  <c:v>1.000146589395182</c:v>
                </c:pt>
                <c:pt idx="2476">
                  <c:v>1.000146634155302</c:v>
                </c:pt>
                <c:pt idx="2477">
                  <c:v>1.000146678915423</c:v>
                </c:pt>
                <c:pt idx="2478">
                  <c:v>1.000146738595584</c:v>
                </c:pt>
                <c:pt idx="2479">
                  <c:v>1.000146783355704</c:v>
                </c:pt>
                <c:pt idx="2480">
                  <c:v>1.000146843035865</c:v>
                </c:pt>
                <c:pt idx="2481">
                  <c:v>1.000146887795986</c:v>
                </c:pt>
                <c:pt idx="2482">
                  <c:v>1.000146947476147</c:v>
                </c:pt>
                <c:pt idx="2483">
                  <c:v>1.000147007156308</c:v>
                </c:pt>
                <c:pt idx="2484">
                  <c:v>1.000147066836474</c:v>
                </c:pt>
                <c:pt idx="2485">
                  <c:v>1.000147126516636</c:v>
                </c:pt>
                <c:pt idx="2486">
                  <c:v>1.000147201116834</c:v>
                </c:pt>
                <c:pt idx="2487">
                  <c:v>1.000147260796992</c:v>
                </c:pt>
                <c:pt idx="2488">
                  <c:v>1.000147335397193</c:v>
                </c:pt>
                <c:pt idx="2489">
                  <c:v>1.000147409997396</c:v>
                </c:pt>
                <c:pt idx="2490">
                  <c:v>1.000147469677561</c:v>
                </c:pt>
                <c:pt idx="2491">
                  <c:v>1.000147544277762</c:v>
                </c:pt>
                <c:pt idx="2492">
                  <c:v>1.000147618877957</c:v>
                </c:pt>
                <c:pt idx="2493">
                  <c:v>1.000147693478158</c:v>
                </c:pt>
                <c:pt idx="2494">
                  <c:v>1.0001477829984</c:v>
                </c:pt>
                <c:pt idx="2495">
                  <c:v>1.0001478575986</c:v>
                </c:pt>
                <c:pt idx="2496">
                  <c:v>1.000147932198806</c:v>
                </c:pt>
                <c:pt idx="2497">
                  <c:v>1.000148021719045</c:v>
                </c:pt>
                <c:pt idx="2498">
                  <c:v>1.000148096319244</c:v>
                </c:pt>
                <c:pt idx="2499">
                  <c:v>1.000148185839484</c:v>
                </c:pt>
                <c:pt idx="2500">
                  <c:v>1.000148260439687</c:v>
                </c:pt>
                <c:pt idx="2501">
                  <c:v>1.000148349959928</c:v>
                </c:pt>
                <c:pt idx="2502">
                  <c:v>1.00014843948017</c:v>
                </c:pt>
                <c:pt idx="2503">
                  <c:v>1.00014851408037</c:v>
                </c:pt>
                <c:pt idx="2504">
                  <c:v>1.000148603600612</c:v>
                </c:pt>
                <c:pt idx="2505">
                  <c:v>1.000148693120853</c:v>
                </c:pt>
                <c:pt idx="2506">
                  <c:v>1.000148767721054</c:v>
                </c:pt>
                <c:pt idx="2507">
                  <c:v>1.000148857241295</c:v>
                </c:pt>
                <c:pt idx="2508">
                  <c:v>1.000148946761543</c:v>
                </c:pt>
                <c:pt idx="2509">
                  <c:v>1.000149021361744</c:v>
                </c:pt>
                <c:pt idx="2510">
                  <c:v>1.00014911088198</c:v>
                </c:pt>
                <c:pt idx="2511">
                  <c:v>1.00014920040222</c:v>
                </c:pt>
                <c:pt idx="2512">
                  <c:v>1.000149275002417</c:v>
                </c:pt>
                <c:pt idx="2513">
                  <c:v>1.000149364522663</c:v>
                </c:pt>
                <c:pt idx="2514">
                  <c:v>1.000149439122864</c:v>
                </c:pt>
                <c:pt idx="2515">
                  <c:v>1.000149513723066</c:v>
                </c:pt>
                <c:pt idx="2516">
                  <c:v>1.000149603243306</c:v>
                </c:pt>
                <c:pt idx="2517">
                  <c:v>1.000149677843508</c:v>
                </c:pt>
                <c:pt idx="2518">
                  <c:v>1.00014975244371</c:v>
                </c:pt>
                <c:pt idx="2519">
                  <c:v>1.00014982704391</c:v>
                </c:pt>
                <c:pt idx="2520">
                  <c:v>1.000149901644111</c:v>
                </c:pt>
                <c:pt idx="2521">
                  <c:v>1.000149976244312</c:v>
                </c:pt>
                <c:pt idx="2522">
                  <c:v>1.000150035924473</c:v>
                </c:pt>
                <c:pt idx="2523">
                  <c:v>1.000150110524674</c:v>
                </c:pt>
                <c:pt idx="2524">
                  <c:v>1.000150170204836</c:v>
                </c:pt>
                <c:pt idx="2525">
                  <c:v>1.000150244805036</c:v>
                </c:pt>
                <c:pt idx="2526">
                  <c:v>1.000150304485198</c:v>
                </c:pt>
                <c:pt idx="2527">
                  <c:v>1.000150364165362</c:v>
                </c:pt>
                <c:pt idx="2528">
                  <c:v>1.000150423845526</c:v>
                </c:pt>
                <c:pt idx="2529">
                  <c:v>1.00015048352568</c:v>
                </c:pt>
                <c:pt idx="2530">
                  <c:v>1.000150528285806</c:v>
                </c:pt>
                <c:pt idx="2531">
                  <c:v>1.000150587965961</c:v>
                </c:pt>
                <c:pt idx="2532">
                  <c:v>1.000150632726082</c:v>
                </c:pt>
                <c:pt idx="2533">
                  <c:v>1.000150692406243</c:v>
                </c:pt>
                <c:pt idx="2534">
                  <c:v>1.000150737166364</c:v>
                </c:pt>
                <c:pt idx="2535">
                  <c:v>1.000150781926484</c:v>
                </c:pt>
                <c:pt idx="2536">
                  <c:v>1.000150826686612</c:v>
                </c:pt>
                <c:pt idx="2537">
                  <c:v>1.000150856526686</c:v>
                </c:pt>
                <c:pt idx="2538">
                  <c:v>1.000150901286812</c:v>
                </c:pt>
                <c:pt idx="2539">
                  <c:v>1.00015094604693</c:v>
                </c:pt>
                <c:pt idx="2540">
                  <c:v>1.00015097588701</c:v>
                </c:pt>
                <c:pt idx="2541">
                  <c:v>1.000151005727087</c:v>
                </c:pt>
                <c:pt idx="2542">
                  <c:v>1.000151035567168</c:v>
                </c:pt>
                <c:pt idx="2543">
                  <c:v>1.000151080327288</c:v>
                </c:pt>
                <c:pt idx="2544">
                  <c:v>1.00015111016737</c:v>
                </c:pt>
                <c:pt idx="2545">
                  <c:v>1.00015112508741</c:v>
                </c:pt>
                <c:pt idx="2546">
                  <c:v>1.00015115492749</c:v>
                </c:pt>
                <c:pt idx="2547">
                  <c:v>1.00015118476757</c:v>
                </c:pt>
                <c:pt idx="2548">
                  <c:v>1.00015121460765</c:v>
                </c:pt>
                <c:pt idx="2549">
                  <c:v>1.000151229527691</c:v>
                </c:pt>
                <c:pt idx="2550">
                  <c:v>1.000151259367771</c:v>
                </c:pt>
                <c:pt idx="2551">
                  <c:v>1.000151274287811</c:v>
                </c:pt>
                <c:pt idx="2552">
                  <c:v>1.000151304127892</c:v>
                </c:pt>
                <c:pt idx="2553">
                  <c:v>1.000151319047932</c:v>
                </c:pt>
                <c:pt idx="2554">
                  <c:v>1.000151333967972</c:v>
                </c:pt>
                <c:pt idx="2555">
                  <c:v>1.000151363808054</c:v>
                </c:pt>
                <c:pt idx="2556">
                  <c:v>1.000151378728093</c:v>
                </c:pt>
                <c:pt idx="2557">
                  <c:v>1.000151393648133</c:v>
                </c:pt>
                <c:pt idx="2558">
                  <c:v>1.000151423488219</c:v>
                </c:pt>
                <c:pt idx="2559">
                  <c:v>1.000151438408256</c:v>
                </c:pt>
                <c:pt idx="2560">
                  <c:v>1.000151453328294</c:v>
                </c:pt>
                <c:pt idx="2561">
                  <c:v>1.000151483168374</c:v>
                </c:pt>
                <c:pt idx="2562">
                  <c:v>1.000151498088415</c:v>
                </c:pt>
                <c:pt idx="2563">
                  <c:v>1.000151513008455</c:v>
                </c:pt>
                <c:pt idx="2564">
                  <c:v>1.000151542848536</c:v>
                </c:pt>
                <c:pt idx="2565">
                  <c:v>1.000151557768576</c:v>
                </c:pt>
                <c:pt idx="2566">
                  <c:v>1.000151587608656</c:v>
                </c:pt>
                <c:pt idx="2567">
                  <c:v>1.000151617448736</c:v>
                </c:pt>
                <c:pt idx="2568">
                  <c:v>1.000151632368776</c:v>
                </c:pt>
                <c:pt idx="2569">
                  <c:v>1.000151662208857</c:v>
                </c:pt>
                <c:pt idx="2570">
                  <c:v>1.000151692048936</c:v>
                </c:pt>
                <c:pt idx="2571">
                  <c:v>1.000151721889018</c:v>
                </c:pt>
                <c:pt idx="2572">
                  <c:v>1.000151751729099</c:v>
                </c:pt>
                <c:pt idx="2573">
                  <c:v>1.000151781569178</c:v>
                </c:pt>
                <c:pt idx="2574">
                  <c:v>1.0001518263293</c:v>
                </c:pt>
                <c:pt idx="2575">
                  <c:v>1.00015185616938</c:v>
                </c:pt>
                <c:pt idx="2576">
                  <c:v>1.00015188600946</c:v>
                </c:pt>
                <c:pt idx="2577">
                  <c:v>1.000151930769582</c:v>
                </c:pt>
                <c:pt idx="2578">
                  <c:v>1.000151975529702</c:v>
                </c:pt>
                <c:pt idx="2579">
                  <c:v>1.000152020289826</c:v>
                </c:pt>
                <c:pt idx="2580">
                  <c:v>1.000152065049943</c:v>
                </c:pt>
                <c:pt idx="2581">
                  <c:v>1.000152109810069</c:v>
                </c:pt>
                <c:pt idx="2582">
                  <c:v>1.000152154570184</c:v>
                </c:pt>
                <c:pt idx="2583">
                  <c:v>1.000152214250346</c:v>
                </c:pt>
                <c:pt idx="2584">
                  <c:v>1.000152259010466</c:v>
                </c:pt>
                <c:pt idx="2585">
                  <c:v>1.000152318690628</c:v>
                </c:pt>
                <c:pt idx="2586">
                  <c:v>1.000152363450753</c:v>
                </c:pt>
                <c:pt idx="2587">
                  <c:v>1.000152423130912</c:v>
                </c:pt>
                <c:pt idx="2588">
                  <c:v>1.000152482811072</c:v>
                </c:pt>
                <c:pt idx="2589">
                  <c:v>1.000152557411274</c:v>
                </c:pt>
                <c:pt idx="2590">
                  <c:v>1.000152617091431</c:v>
                </c:pt>
                <c:pt idx="2591">
                  <c:v>1.000152676771596</c:v>
                </c:pt>
                <c:pt idx="2592">
                  <c:v>1.000152751371798</c:v>
                </c:pt>
                <c:pt idx="2593">
                  <c:v>1.000152811051958</c:v>
                </c:pt>
                <c:pt idx="2594">
                  <c:v>1.000152885652155</c:v>
                </c:pt>
                <c:pt idx="2595">
                  <c:v>1.00015296025236</c:v>
                </c:pt>
                <c:pt idx="2596">
                  <c:v>1.000153034852562</c:v>
                </c:pt>
                <c:pt idx="2597">
                  <c:v>1.000153109452764</c:v>
                </c:pt>
                <c:pt idx="2598">
                  <c:v>1.00015318405296</c:v>
                </c:pt>
                <c:pt idx="2599">
                  <c:v>1.000153258653161</c:v>
                </c:pt>
                <c:pt idx="2600">
                  <c:v>1.000153333253362</c:v>
                </c:pt>
                <c:pt idx="2601">
                  <c:v>1.000153407853564</c:v>
                </c:pt>
                <c:pt idx="2602">
                  <c:v>1.000153497373804</c:v>
                </c:pt>
                <c:pt idx="2603">
                  <c:v>1.00015357197401</c:v>
                </c:pt>
                <c:pt idx="2604">
                  <c:v>1.000153661494248</c:v>
                </c:pt>
                <c:pt idx="2605">
                  <c:v>1.000153736094448</c:v>
                </c:pt>
                <c:pt idx="2606">
                  <c:v>1.00015382561469</c:v>
                </c:pt>
                <c:pt idx="2607">
                  <c:v>1.00015390021489</c:v>
                </c:pt>
                <c:pt idx="2608">
                  <c:v>1.000153989735132</c:v>
                </c:pt>
                <c:pt idx="2609">
                  <c:v>1.000154064335335</c:v>
                </c:pt>
                <c:pt idx="2610">
                  <c:v>1.000154153855574</c:v>
                </c:pt>
                <c:pt idx="2611">
                  <c:v>1.000154228455776</c:v>
                </c:pt>
                <c:pt idx="2612">
                  <c:v>1.000154317976017</c:v>
                </c:pt>
                <c:pt idx="2613">
                  <c:v>1.000154392576218</c:v>
                </c:pt>
                <c:pt idx="2614">
                  <c:v>1.000154482096459</c:v>
                </c:pt>
                <c:pt idx="2615">
                  <c:v>1.00015455669666</c:v>
                </c:pt>
                <c:pt idx="2616">
                  <c:v>1.000154631296862</c:v>
                </c:pt>
                <c:pt idx="2617">
                  <c:v>1.000154720817103</c:v>
                </c:pt>
                <c:pt idx="2618">
                  <c:v>1.000154795417304</c:v>
                </c:pt>
                <c:pt idx="2619">
                  <c:v>1.000154870017505</c:v>
                </c:pt>
                <c:pt idx="2620">
                  <c:v>1.00015494461771</c:v>
                </c:pt>
                <c:pt idx="2621">
                  <c:v>1.000155019217908</c:v>
                </c:pt>
                <c:pt idx="2622">
                  <c:v>1.000155093818108</c:v>
                </c:pt>
                <c:pt idx="2623">
                  <c:v>1.000155168418316</c:v>
                </c:pt>
                <c:pt idx="2624">
                  <c:v>1.00015524301851</c:v>
                </c:pt>
                <c:pt idx="2625">
                  <c:v>1.000155302698671</c:v>
                </c:pt>
                <c:pt idx="2626">
                  <c:v>1.000155377298872</c:v>
                </c:pt>
                <c:pt idx="2627">
                  <c:v>1.000155436979036</c:v>
                </c:pt>
                <c:pt idx="2628">
                  <c:v>1.000155511579238</c:v>
                </c:pt>
                <c:pt idx="2629">
                  <c:v>1.000155571259396</c:v>
                </c:pt>
                <c:pt idx="2630">
                  <c:v>1.000155630939556</c:v>
                </c:pt>
                <c:pt idx="2631">
                  <c:v>1.000155690619717</c:v>
                </c:pt>
                <c:pt idx="2632">
                  <c:v>1.000155750299878</c:v>
                </c:pt>
                <c:pt idx="2633">
                  <c:v>1.000155795059997</c:v>
                </c:pt>
                <c:pt idx="2634">
                  <c:v>1.00015585474016</c:v>
                </c:pt>
                <c:pt idx="2635">
                  <c:v>1.000155899500282</c:v>
                </c:pt>
                <c:pt idx="2636">
                  <c:v>1.000155959180442</c:v>
                </c:pt>
                <c:pt idx="2637">
                  <c:v>1.000156003940562</c:v>
                </c:pt>
                <c:pt idx="2638">
                  <c:v>1.000156048700682</c:v>
                </c:pt>
                <c:pt idx="2639">
                  <c:v>1.000156093460803</c:v>
                </c:pt>
                <c:pt idx="2640">
                  <c:v>1.000156138220924</c:v>
                </c:pt>
                <c:pt idx="2641">
                  <c:v>1.000156168061008</c:v>
                </c:pt>
                <c:pt idx="2642">
                  <c:v>1.000156212821125</c:v>
                </c:pt>
                <c:pt idx="2643">
                  <c:v>1.000156242661206</c:v>
                </c:pt>
                <c:pt idx="2644">
                  <c:v>1.000156287421326</c:v>
                </c:pt>
                <c:pt idx="2645">
                  <c:v>1.000156317261406</c:v>
                </c:pt>
                <c:pt idx="2646">
                  <c:v>1.000156347101486</c:v>
                </c:pt>
                <c:pt idx="2647">
                  <c:v>1.00015637694157</c:v>
                </c:pt>
                <c:pt idx="2648">
                  <c:v>1.000156406781652</c:v>
                </c:pt>
                <c:pt idx="2649">
                  <c:v>1.000156436621734</c:v>
                </c:pt>
                <c:pt idx="2650">
                  <c:v>1.000156466461816</c:v>
                </c:pt>
                <c:pt idx="2651">
                  <c:v>1.000156481381854</c:v>
                </c:pt>
                <c:pt idx="2652">
                  <c:v>1.000156511221932</c:v>
                </c:pt>
                <c:pt idx="2653">
                  <c:v>1.000156526141974</c:v>
                </c:pt>
                <c:pt idx="2654">
                  <c:v>1.00015655598205</c:v>
                </c:pt>
                <c:pt idx="2655">
                  <c:v>1.00015657090209</c:v>
                </c:pt>
                <c:pt idx="2656">
                  <c:v>1.00015660074217</c:v>
                </c:pt>
                <c:pt idx="2657">
                  <c:v>1.000156615662211</c:v>
                </c:pt>
                <c:pt idx="2658">
                  <c:v>1.000156645502291</c:v>
                </c:pt>
                <c:pt idx="2659">
                  <c:v>1.000156660422332</c:v>
                </c:pt>
                <c:pt idx="2660">
                  <c:v>1.000156675342372</c:v>
                </c:pt>
                <c:pt idx="2661">
                  <c:v>1.000156690262409</c:v>
                </c:pt>
                <c:pt idx="2662">
                  <c:v>1.000156720102492</c:v>
                </c:pt>
                <c:pt idx="2663">
                  <c:v>1.000156735022533</c:v>
                </c:pt>
                <c:pt idx="2664">
                  <c:v>1.000156749942574</c:v>
                </c:pt>
                <c:pt idx="2665">
                  <c:v>1.000156779782654</c:v>
                </c:pt>
                <c:pt idx="2666">
                  <c:v>1.000156794702693</c:v>
                </c:pt>
                <c:pt idx="2667">
                  <c:v>1.000156824542781</c:v>
                </c:pt>
                <c:pt idx="2668">
                  <c:v>1.000156839462818</c:v>
                </c:pt>
                <c:pt idx="2669">
                  <c:v>1.000156869302896</c:v>
                </c:pt>
                <c:pt idx="2670">
                  <c:v>1.000156884222935</c:v>
                </c:pt>
                <c:pt idx="2671">
                  <c:v>1.000156914063018</c:v>
                </c:pt>
                <c:pt idx="2672">
                  <c:v>1.0001569439031</c:v>
                </c:pt>
                <c:pt idx="2673">
                  <c:v>1.000156958823136</c:v>
                </c:pt>
                <c:pt idx="2674">
                  <c:v>1.00015698866322</c:v>
                </c:pt>
                <c:pt idx="2675">
                  <c:v>1.0001570185033</c:v>
                </c:pt>
                <c:pt idx="2676">
                  <c:v>1.00015704834338</c:v>
                </c:pt>
                <c:pt idx="2677">
                  <c:v>1.000157093103498</c:v>
                </c:pt>
                <c:pt idx="2678">
                  <c:v>1.000157122943584</c:v>
                </c:pt>
                <c:pt idx="2679">
                  <c:v>1.00015715278366</c:v>
                </c:pt>
                <c:pt idx="2680">
                  <c:v>1.000157197543784</c:v>
                </c:pt>
                <c:pt idx="2681">
                  <c:v>1.00015722738386</c:v>
                </c:pt>
                <c:pt idx="2682">
                  <c:v>1.00015727214398</c:v>
                </c:pt>
                <c:pt idx="2683">
                  <c:v>1.000157316904101</c:v>
                </c:pt>
                <c:pt idx="2684">
                  <c:v>1.000157361664228</c:v>
                </c:pt>
                <c:pt idx="2685">
                  <c:v>1.000157406424344</c:v>
                </c:pt>
                <c:pt idx="2686">
                  <c:v>1.000157451184463</c:v>
                </c:pt>
                <c:pt idx="2687">
                  <c:v>1.000157510864624</c:v>
                </c:pt>
                <c:pt idx="2688">
                  <c:v>1.000157555624748</c:v>
                </c:pt>
                <c:pt idx="2689">
                  <c:v>1.000157615304906</c:v>
                </c:pt>
                <c:pt idx="2690">
                  <c:v>1.00015767498507</c:v>
                </c:pt>
                <c:pt idx="2691">
                  <c:v>1.000157719745188</c:v>
                </c:pt>
                <c:pt idx="2692">
                  <c:v>1.000157779425352</c:v>
                </c:pt>
                <c:pt idx="2693">
                  <c:v>1.000157839105516</c:v>
                </c:pt>
                <c:pt idx="2694">
                  <c:v>1.000157913705716</c:v>
                </c:pt>
                <c:pt idx="2695">
                  <c:v>1.000157973385877</c:v>
                </c:pt>
                <c:pt idx="2696">
                  <c:v>1.000158033066036</c:v>
                </c:pt>
                <c:pt idx="2697">
                  <c:v>1.000158107666238</c:v>
                </c:pt>
                <c:pt idx="2698">
                  <c:v>1.000158182266434</c:v>
                </c:pt>
                <c:pt idx="2699">
                  <c:v>1.000158241946598</c:v>
                </c:pt>
                <c:pt idx="2700">
                  <c:v>1.0001583165468</c:v>
                </c:pt>
                <c:pt idx="2701">
                  <c:v>1.000158391146997</c:v>
                </c:pt>
                <c:pt idx="2702">
                  <c:v>1.000158465747198</c:v>
                </c:pt>
                <c:pt idx="2703">
                  <c:v>1.0001585403474</c:v>
                </c:pt>
                <c:pt idx="2704">
                  <c:v>1.0001586149476</c:v>
                </c:pt>
                <c:pt idx="2705">
                  <c:v>1.000158689547802</c:v>
                </c:pt>
                <c:pt idx="2706">
                  <c:v>1.000158764148009</c:v>
                </c:pt>
                <c:pt idx="2707">
                  <c:v>1.000158853668248</c:v>
                </c:pt>
                <c:pt idx="2708">
                  <c:v>1.000158928268448</c:v>
                </c:pt>
                <c:pt idx="2709">
                  <c:v>1.000159002868646</c:v>
                </c:pt>
                <c:pt idx="2710">
                  <c:v>1.000159092388888</c:v>
                </c:pt>
                <c:pt idx="2711">
                  <c:v>1.00015916698909</c:v>
                </c:pt>
                <c:pt idx="2712">
                  <c:v>1.00015925650933</c:v>
                </c:pt>
                <c:pt idx="2713">
                  <c:v>1.000159331109531</c:v>
                </c:pt>
                <c:pt idx="2714">
                  <c:v>1.000159405709732</c:v>
                </c:pt>
                <c:pt idx="2715">
                  <c:v>1.000159495229971</c:v>
                </c:pt>
                <c:pt idx="2716">
                  <c:v>1.000159569830178</c:v>
                </c:pt>
                <c:pt idx="2717">
                  <c:v>1.000159644430376</c:v>
                </c:pt>
                <c:pt idx="2718">
                  <c:v>1.000159733950618</c:v>
                </c:pt>
                <c:pt idx="2719">
                  <c:v>1.000159808550818</c:v>
                </c:pt>
                <c:pt idx="2720">
                  <c:v>1.00015988315102</c:v>
                </c:pt>
                <c:pt idx="2721">
                  <c:v>1.000159957751222</c:v>
                </c:pt>
                <c:pt idx="2722">
                  <c:v>1.000160032351422</c:v>
                </c:pt>
                <c:pt idx="2723">
                  <c:v>1.000160106951625</c:v>
                </c:pt>
                <c:pt idx="2724">
                  <c:v>1.000160181551828</c:v>
                </c:pt>
                <c:pt idx="2725">
                  <c:v>1.000160256152024</c:v>
                </c:pt>
                <c:pt idx="2726">
                  <c:v>1.000160330752226</c:v>
                </c:pt>
                <c:pt idx="2727">
                  <c:v>1.000160405352426</c:v>
                </c:pt>
                <c:pt idx="2728">
                  <c:v>1.000160465032588</c:v>
                </c:pt>
                <c:pt idx="2729">
                  <c:v>1.000160539632793</c:v>
                </c:pt>
                <c:pt idx="2730">
                  <c:v>1.00016059931295</c:v>
                </c:pt>
                <c:pt idx="2731">
                  <c:v>1.00016065899311</c:v>
                </c:pt>
                <c:pt idx="2732">
                  <c:v>1.000160733593312</c:v>
                </c:pt>
                <c:pt idx="2733">
                  <c:v>1.000160793273471</c:v>
                </c:pt>
                <c:pt idx="2734">
                  <c:v>1.000160852953634</c:v>
                </c:pt>
                <c:pt idx="2735">
                  <c:v>1.000160897713754</c:v>
                </c:pt>
                <c:pt idx="2736">
                  <c:v>1.000160957393915</c:v>
                </c:pt>
                <c:pt idx="2737">
                  <c:v>1.00016101707407</c:v>
                </c:pt>
                <c:pt idx="2738">
                  <c:v>1.000161061834197</c:v>
                </c:pt>
                <c:pt idx="2739">
                  <c:v>1.000161121514358</c:v>
                </c:pt>
                <c:pt idx="2740">
                  <c:v>1.000161166274478</c:v>
                </c:pt>
                <c:pt idx="2741">
                  <c:v>1.000161211034595</c:v>
                </c:pt>
                <c:pt idx="2742">
                  <c:v>1.000161255794717</c:v>
                </c:pt>
                <c:pt idx="2743">
                  <c:v>1.00016130055484</c:v>
                </c:pt>
                <c:pt idx="2744">
                  <c:v>1.000161330394919</c:v>
                </c:pt>
                <c:pt idx="2745">
                  <c:v>1.000161375155042</c:v>
                </c:pt>
                <c:pt idx="2746">
                  <c:v>1.000161404995122</c:v>
                </c:pt>
                <c:pt idx="2747">
                  <c:v>1.000161449755243</c:v>
                </c:pt>
                <c:pt idx="2748">
                  <c:v>1.000161479595323</c:v>
                </c:pt>
                <c:pt idx="2749">
                  <c:v>1.000161509435404</c:v>
                </c:pt>
                <c:pt idx="2750">
                  <c:v>1.000161539275484</c:v>
                </c:pt>
                <c:pt idx="2751">
                  <c:v>1.000161569115566</c:v>
                </c:pt>
                <c:pt idx="2752">
                  <c:v>1.000161598955644</c:v>
                </c:pt>
                <c:pt idx="2753">
                  <c:v>1.000161628795725</c:v>
                </c:pt>
                <c:pt idx="2754">
                  <c:v>1.000161658635806</c:v>
                </c:pt>
                <c:pt idx="2755">
                  <c:v>1.000161688475883</c:v>
                </c:pt>
                <c:pt idx="2756">
                  <c:v>1.000161703395926</c:v>
                </c:pt>
                <c:pt idx="2757">
                  <c:v>1.000161733236007</c:v>
                </c:pt>
                <c:pt idx="2758">
                  <c:v>1.000161748156047</c:v>
                </c:pt>
                <c:pt idx="2759">
                  <c:v>1.000161777996128</c:v>
                </c:pt>
                <c:pt idx="2760">
                  <c:v>1.000161792916165</c:v>
                </c:pt>
                <c:pt idx="2761">
                  <c:v>1.000161807836208</c:v>
                </c:pt>
                <c:pt idx="2762">
                  <c:v>1.000161837676288</c:v>
                </c:pt>
                <c:pt idx="2763">
                  <c:v>1.000161852596328</c:v>
                </c:pt>
                <c:pt idx="2764">
                  <c:v>1.00016186751637</c:v>
                </c:pt>
                <c:pt idx="2765">
                  <c:v>1.000161897356445</c:v>
                </c:pt>
                <c:pt idx="2766">
                  <c:v>1.00016191227649</c:v>
                </c:pt>
                <c:pt idx="2767">
                  <c:v>1.00016192719653</c:v>
                </c:pt>
                <c:pt idx="2768">
                  <c:v>1.00016195703661</c:v>
                </c:pt>
                <c:pt idx="2769">
                  <c:v>1.000161971956652</c:v>
                </c:pt>
                <c:pt idx="2770">
                  <c:v>1.000162001796737</c:v>
                </c:pt>
                <c:pt idx="2771">
                  <c:v>1.000162016716774</c:v>
                </c:pt>
                <c:pt idx="2772">
                  <c:v>1.000162046556852</c:v>
                </c:pt>
                <c:pt idx="2773">
                  <c:v>1.000162061476896</c:v>
                </c:pt>
                <c:pt idx="2774">
                  <c:v>1.000162091316972</c:v>
                </c:pt>
                <c:pt idx="2775">
                  <c:v>1.000162121157055</c:v>
                </c:pt>
                <c:pt idx="2776">
                  <c:v>1.000162136077093</c:v>
                </c:pt>
                <c:pt idx="2777">
                  <c:v>1.000162165917173</c:v>
                </c:pt>
                <c:pt idx="2778">
                  <c:v>1.000162195757254</c:v>
                </c:pt>
                <c:pt idx="2779">
                  <c:v>1.000162225597334</c:v>
                </c:pt>
                <c:pt idx="2780">
                  <c:v>1.000162255437411</c:v>
                </c:pt>
                <c:pt idx="2781">
                  <c:v>1.000162285277489</c:v>
                </c:pt>
                <c:pt idx="2782">
                  <c:v>1.000162330037616</c:v>
                </c:pt>
                <c:pt idx="2783">
                  <c:v>1.000162359877696</c:v>
                </c:pt>
                <c:pt idx="2784">
                  <c:v>1.000162404637818</c:v>
                </c:pt>
                <c:pt idx="2785">
                  <c:v>1.000162434477898</c:v>
                </c:pt>
                <c:pt idx="2786">
                  <c:v>1.000162479238021</c:v>
                </c:pt>
                <c:pt idx="2787">
                  <c:v>1.000162523998144</c:v>
                </c:pt>
                <c:pt idx="2788">
                  <c:v>1.000162568758264</c:v>
                </c:pt>
                <c:pt idx="2789">
                  <c:v>1.00016261351838</c:v>
                </c:pt>
                <c:pt idx="2790">
                  <c:v>1.000162658278501</c:v>
                </c:pt>
                <c:pt idx="2791">
                  <c:v>1.000162717958662</c:v>
                </c:pt>
                <c:pt idx="2792">
                  <c:v>1.000162762718782</c:v>
                </c:pt>
                <c:pt idx="2793">
                  <c:v>1.000162822398944</c:v>
                </c:pt>
                <c:pt idx="2794">
                  <c:v>1.000162882079104</c:v>
                </c:pt>
                <c:pt idx="2795">
                  <c:v>1.00016292683923</c:v>
                </c:pt>
                <c:pt idx="2796">
                  <c:v>1.000162986519386</c:v>
                </c:pt>
                <c:pt idx="2797">
                  <c:v>1.000163046199547</c:v>
                </c:pt>
                <c:pt idx="2798">
                  <c:v>1.000163120799748</c:v>
                </c:pt>
                <c:pt idx="2799">
                  <c:v>1.000163180479908</c:v>
                </c:pt>
                <c:pt idx="2800">
                  <c:v>1.000163240160067</c:v>
                </c:pt>
                <c:pt idx="2801">
                  <c:v>1.00016331476027</c:v>
                </c:pt>
                <c:pt idx="2802">
                  <c:v>1.000163374440431</c:v>
                </c:pt>
                <c:pt idx="2803">
                  <c:v>1.000163449040633</c:v>
                </c:pt>
                <c:pt idx="2804">
                  <c:v>1.000163523640836</c:v>
                </c:pt>
                <c:pt idx="2805">
                  <c:v>1.000163598241035</c:v>
                </c:pt>
                <c:pt idx="2806">
                  <c:v>1.000163672841236</c:v>
                </c:pt>
                <c:pt idx="2807">
                  <c:v>1.000163747441436</c:v>
                </c:pt>
                <c:pt idx="2808">
                  <c:v>1.000163822041638</c:v>
                </c:pt>
                <c:pt idx="2809">
                  <c:v>1.00016389664184</c:v>
                </c:pt>
                <c:pt idx="2810">
                  <c:v>1.00016397124204</c:v>
                </c:pt>
                <c:pt idx="2811">
                  <c:v>1.00016404584224</c:v>
                </c:pt>
                <c:pt idx="2812">
                  <c:v>1.000164120442443</c:v>
                </c:pt>
                <c:pt idx="2813">
                  <c:v>1.000164209962682</c:v>
                </c:pt>
                <c:pt idx="2814">
                  <c:v>1.000164284562884</c:v>
                </c:pt>
                <c:pt idx="2815">
                  <c:v>1.000164359163086</c:v>
                </c:pt>
                <c:pt idx="2816">
                  <c:v>1.000164448683327</c:v>
                </c:pt>
                <c:pt idx="2817">
                  <c:v>1.000164523283528</c:v>
                </c:pt>
                <c:pt idx="2818">
                  <c:v>1.00016459788373</c:v>
                </c:pt>
                <c:pt idx="2819">
                  <c:v>1.000164687403965</c:v>
                </c:pt>
                <c:pt idx="2820">
                  <c:v>1.000164762004166</c:v>
                </c:pt>
                <c:pt idx="2821">
                  <c:v>1.000164836604372</c:v>
                </c:pt>
                <c:pt idx="2822">
                  <c:v>1.000164926124614</c:v>
                </c:pt>
                <c:pt idx="2823">
                  <c:v>1.000165000724816</c:v>
                </c:pt>
                <c:pt idx="2824">
                  <c:v>1.000165075325017</c:v>
                </c:pt>
                <c:pt idx="2825">
                  <c:v>1.000165149925222</c:v>
                </c:pt>
                <c:pt idx="2826">
                  <c:v>1.00016522452542</c:v>
                </c:pt>
                <c:pt idx="2827">
                  <c:v>1.00016529912562</c:v>
                </c:pt>
                <c:pt idx="2828">
                  <c:v>1.000165373725821</c:v>
                </c:pt>
                <c:pt idx="2829">
                  <c:v>1.000165448326022</c:v>
                </c:pt>
                <c:pt idx="2830">
                  <c:v>1.000165522926229</c:v>
                </c:pt>
                <c:pt idx="2831">
                  <c:v>1.000165582606384</c:v>
                </c:pt>
                <c:pt idx="2832">
                  <c:v>1.000165657206584</c:v>
                </c:pt>
                <c:pt idx="2833">
                  <c:v>1.00016573180679</c:v>
                </c:pt>
                <c:pt idx="2834">
                  <c:v>1.000165791486947</c:v>
                </c:pt>
                <c:pt idx="2835">
                  <c:v>1.000165851167108</c:v>
                </c:pt>
                <c:pt idx="2836">
                  <c:v>1.00016592576731</c:v>
                </c:pt>
                <c:pt idx="2837">
                  <c:v>1.00016598544747</c:v>
                </c:pt>
                <c:pt idx="2838">
                  <c:v>1.000166045127629</c:v>
                </c:pt>
                <c:pt idx="2839">
                  <c:v>1.000166104807792</c:v>
                </c:pt>
                <c:pt idx="2840">
                  <c:v>1.000166149567913</c:v>
                </c:pt>
                <c:pt idx="2841">
                  <c:v>1.000166209248073</c:v>
                </c:pt>
                <c:pt idx="2842">
                  <c:v>1.000166268928234</c:v>
                </c:pt>
                <c:pt idx="2843">
                  <c:v>1.000166313688355</c:v>
                </c:pt>
                <c:pt idx="2844">
                  <c:v>1.000166373368516</c:v>
                </c:pt>
                <c:pt idx="2845">
                  <c:v>1.000166418128636</c:v>
                </c:pt>
                <c:pt idx="2846">
                  <c:v>1.000166462888758</c:v>
                </c:pt>
                <c:pt idx="2847">
                  <c:v>1.000166507648878</c:v>
                </c:pt>
                <c:pt idx="2848">
                  <c:v>1.000166552408998</c:v>
                </c:pt>
                <c:pt idx="2849">
                  <c:v>1.000166597169113</c:v>
                </c:pt>
                <c:pt idx="2850">
                  <c:v>1.00016664192924</c:v>
                </c:pt>
                <c:pt idx="2851">
                  <c:v>1.000166686689357</c:v>
                </c:pt>
                <c:pt idx="2852">
                  <c:v>1.000166716529437</c:v>
                </c:pt>
                <c:pt idx="2853">
                  <c:v>1.000166761289562</c:v>
                </c:pt>
                <c:pt idx="2854">
                  <c:v>1.000166806049682</c:v>
                </c:pt>
                <c:pt idx="2855">
                  <c:v>1.000166835889763</c:v>
                </c:pt>
                <c:pt idx="2856">
                  <c:v>1.000166880649884</c:v>
                </c:pt>
                <c:pt idx="2857">
                  <c:v>1.000166910489964</c:v>
                </c:pt>
                <c:pt idx="2858">
                  <c:v>1.000166940330044</c:v>
                </c:pt>
                <c:pt idx="2859">
                  <c:v>1.000166985090164</c:v>
                </c:pt>
                <c:pt idx="2860">
                  <c:v>1.00016701493025</c:v>
                </c:pt>
                <c:pt idx="2861">
                  <c:v>1.000167044770326</c:v>
                </c:pt>
                <c:pt idx="2862">
                  <c:v>1.000167089530447</c:v>
                </c:pt>
                <c:pt idx="2863">
                  <c:v>1.00016711937053</c:v>
                </c:pt>
                <c:pt idx="2864">
                  <c:v>1.000167164130652</c:v>
                </c:pt>
                <c:pt idx="2865">
                  <c:v>1.000167193970732</c:v>
                </c:pt>
                <c:pt idx="2866">
                  <c:v>1.00016723873085</c:v>
                </c:pt>
                <c:pt idx="2867">
                  <c:v>1.00016726857093</c:v>
                </c:pt>
                <c:pt idx="2868">
                  <c:v>1.00016731333105</c:v>
                </c:pt>
                <c:pt idx="2869">
                  <c:v>1.000167358091171</c:v>
                </c:pt>
                <c:pt idx="2870">
                  <c:v>1.000167402851292</c:v>
                </c:pt>
                <c:pt idx="2871">
                  <c:v>1.000167447611412</c:v>
                </c:pt>
                <c:pt idx="2872">
                  <c:v>1.000167492371533</c:v>
                </c:pt>
                <c:pt idx="2873">
                  <c:v>1.000167552051693</c:v>
                </c:pt>
                <c:pt idx="2874">
                  <c:v>1.000167611731856</c:v>
                </c:pt>
                <c:pt idx="2875">
                  <c:v>1.000167671412015</c:v>
                </c:pt>
                <c:pt idx="2876">
                  <c:v>1.000167731092176</c:v>
                </c:pt>
                <c:pt idx="2877">
                  <c:v>1.000167805692377</c:v>
                </c:pt>
                <c:pt idx="2878">
                  <c:v>1.000167880292578</c:v>
                </c:pt>
                <c:pt idx="2879">
                  <c:v>1.000167969812825</c:v>
                </c:pt>
                <c:pt idx="2880">
                  <c:v>1.000168059333061</c:v>
                </c:pt>
                <c:pt idx="2881">
                  <c:v>1.000168148853302</c:v>
                </c:pt>
                <c:pt idx="2882">
                  <c:v>1.000168253293584</c:v>
                </c:pt>
                <c:pt idx="2883">
                  <c:v>1.000168372653906</c:v>
                </c:pt>
                <c:pt idx="2884">
                  <c:v>1.000168506934268</c:v>
                </c:pt>
                <c:pt idx="2885">
                  <c:v>1.00016864121463</c:v>
                </c:pt>
                <c:pt idx="2886">
                  <c:v>1.000168805335072</c:v>
                </c:pt>
                <c:pt idx="2887">
                  <c:v>1.000168969455518</c:v>
                </c:pt>
                <c:pt idx="2888">
                  <c:v>1.000169163416038</c:v>
                </c:pt>
                <c:pt idx="2889">
                  <c:v>1.00016935737656</c:v>
                </c:pt>
                <c:pt idx="2890">
                  <c:v>1.000169596097204</c:v>
                </c:pt>
                <c:pt idx="2891">
                  <c:v>1.000169834817848</c:v>
                </c:pt>
                <c:pt idx="2892">
                  <c:v>1.000170118298612</c:v>
                </c:pt>
                <c:pt idx="2893">
                  <c:v>1.000170416699416</c:v>
                </c:pt>
                <c:pt idx="2894">
                  <c:v>1.000170759860341</c:v>
                </c:pt>
                <c:pt idx="2895">
                  <c:v>1.000171132861348</c:v>
                </c:pt>
                <c:pt idx="2896">
                  <c:v>1.000171550622472</c:v>
                </c:pt>
                <c:pt idx="2897">
                  <c:v>1.00017199822368</c:v>
                </c:pt>
                <c:pt idx="2898">
                  <c:v>1.000172505505048</c:v>
                </c:pt>
                <c:pt idx="2899">
                  <c:v>1.000173057546535</c:v>
                </c:pt>
                <c:pt idx="2900">
                  <c:v>1.000173654348144</c:v>
                </c:pt>
                <c:pt idx="2901">
                  <c:v>1.000174325749954</c:v>
                </c:pt>
                <c:pt idx="2902">
                  <c:v>1.000175056831926</c:v>
                </c:pt>
                <c:pt idx="2903">
                  <c:v>1.000175862514097</c:v>
                </c:pt>
                <c:pt idx="2904">
                  <c:v>1.00017674279647</c:v>
                </c:pt>
                <c:pt idx="2905">
                  <c:v>1.000177697679043</c:v>
                </c:pt>
                <c:pt idx="2906">
                  <c:v>1.00017874208186</c:v>
                </c:pt>
                <c:pt idx="2907">
                  <c:v>1.000179876004917</c:v>
                </c:pt>
                <c:pt idx="2908">
                  <c:v>1.000181084528175</c:v>
                </c:pt>
                <c:pt idx="2909">
                  <c:v>1.000182397491714</c:v>
                </c:pt>
                <c:pt idx="2910">
                  <c:v>1.000183799975495</c:v>
                </c:pt>
                <c:pt idx="2911">
                  <c:v>1.000185291979518</c:v>
                </c:pt>
                <c:pt idx="2912">
                  <c:v>1.000186873503784</c:v>
                </c:pt>
                <c:pt idx="2913">
                  <c:v>1.000188544548292</c:v>
                </c:pt>
                <c:pt idx="2914">
                  <c:v>1.000190305113032</c:v>
                </c:pt>
                <c:pt idx="2915">
                  <c:v>1.00019212535794</c:v>
                </c:pt>
                <c:pt idx="2916">
                  <c:v>1.000194020203047</c:v>
                </c:pt>
                <c:pt idx="2917">
                  <c:v>1.000195959808276</c:v>
                </c:pt>
                <c:pt idx="2918">
                  <c:v>1.000197929253591</c:v>
                </c:pt>
                <c:pt idx="2919">
                  <c:v>1.000199943459016</c:v>
                </c:pt>
                <c:pt idx="2920">
                  <c:v>1.000201942744404</c:v>
                </c:pt>
                <c:pt idx="2921">
                  <c:v>1.000203942029795</c:v>
                </c:pt>
                <c:pt idx="2922">
                  <c:v>1.000205896555064</c:v>
                </c:pt>
                <c:pt idx="2923">
                  <c:v>1.000207806320216</c:v>
                </c:pt>
                <c:pt idx="2924">
                  <c:v>1.00020964148516</c:v>
                </c:pt>
                <c:pt idx="2925">
                  <c:v>1.000211387129863</c:v>
                </c:pt>
                <c:pt idx="2926">
                  <c:v>1.00021302833429</c:v>
                </c:pt>
                <c:pt idx="2927">
                  <c:v>1.000214550178393</c:v>
                </c:pt>
                <c:pt idx="2928">
                  <c:v>1.000215952662174</c:v>
                </c:pt>
                <c:pt idx="2929">
                  <c:v>1.000217205945554</c:v>
                </c:pt>
                <c:pt idx="2930">
                  <c:v>1.000218339868614</c:v>
                </c:pt>
                <c:pt idx="2931">
                  <c:v>1.000219339511306</c:v>
                </c:pt>
                <c:pt idx="2932">
                  <c:v>1.000220219793676</c:v>
                </c:pt>
                <c:pt idx="2933">
                  <c:v>1.00022099563577</c:v>
                </c:pt>
                <c:pt idx="2934">
                  <c:v>1.000221696877653</c:v>
                </c:pt>
                <c:pt idx="2935">
                  <c:v>1.00022232351935</c:v>
                </c:pt>
                <c:pt idx="2936">
                  <c:v>1.000222920320958</c:v>
                </c:pt>
                <c:pt idx="2937">
                  <c:v>1.000223502202526</c:v>
                </c:pt>
                <c:pt idx="2938">
                  <c:v>1.000224099004129</c:v>
                </c:pt>
                <c:pt idx="2939">
                  <c:v>1.000224740565863</c:v>
                </c:pt>
                <c:pt idx="2940">
                  <c:v>1.000225441807756</c:v>
                </c:pt>
                <c:pt idx="2941">
                  <c:v>1.000226217649841</c:v>
                </c:pt>
                <c:pt idx="2942">
                  <c:v>1.00022709793222</c:v>
                </c:pt>
                <c:pt idx="2943">
                  <c:v>1.000228067734834</c:v>
                </c:pt>
                <c:pt idx="2944">
                  <c:v>1.000229127057688</c:v>
                </c:pt>
                <c:pt idx="2945">
                  <c:v>1.000230290820826</c:v>
                </c:pt>
                <c:pt idx="2946">
                  <c:v>1.000231529184166</c:v>
                </c:pt>
                <c:pt idx="2947">
                  <c:v>1.000232842147705</c:v>
                </c:pt>
                <c:pt idx="2948">
                  <c:v>1.000234199871366</c:v>
                </c:pt>
                <c:pt idx="2949">
                  <c:v>1.000235602355144</c:v>
                </c:pt>
                <c:pt idx="2950">
                  <c:v>1.000237019758968</c:v>
                </c:pt>
                <c:pt idx="2951">
                  <c:v>1.000238452082828</c:v>
                </c:pt>
                <c:pt idx="2952">
                  <c:v>1.00023986948665</c:v>
                </c:pt>
                <c:pt idx="2953">
                  <c:v>1.000241271970431</c:v>
                </c:pt>
                <c:pt idx="2954">
                  <c:v>1.00024265953417</c:v>
                </c:pt>
                <c:pt idx="2955">
                  <c:v>1.000244032177872</c:v>
                </c:pt>
                <c:pt idx="2956">
                  <c:v>1.000245389901536</c:v>
                </c:pt>
                <c:pt idx="2957">
                  <c:v>1.00024674762519</c:v>
                </c:pt>
                <c:pt idx="2958">
                  <c:v>1.000248120268896</c:v>
                </c:pt>
                <c:pt idx="2959">
                  <c:v>1.000249492912592</c:v>
                </c:pt>
                <c:pt idx="2960">
                  <c:v>1.000250895396374</c:v>
                </c:pt>
                <c:pt idx="2961">
                  <c:v>1.000252312800195</c:v>
                </c:pt>
                <c:pt idx="2962">
                  <c:v>1.000253760044096</c:v>
                </c:pt>
                <c:pt idx="2963">
                  <c:v>1.000255252048118</c:v>
                </c:pt>
                <c:pt idx="2964">
                  <c:v>1.00025675897218</c:v>
                </c:pt>
                <c:pt idx="2965">
                  <c:v>1.000258295736324</c:v>
                </c:pt>
                <c:pt idx="2966">
                  <c:v>1.000259862340548</c:v>
                </c:pt>
                <c:pt idx="2967">
                  <c:v>1.000261458784849</c:v>
                </c:pt>
                <c:pt idx="2968">
                  <c:v>1.000263070149191</c:v>
                </c:pt>
                <c:pt idx="2969">
                  <c:v>1.000264711353618</c:v>
                </c:pt>
                <c:pt idx="2970">
                  <c:v>1.000266352558042</c:v>
                </c:pt>
                <c:pt idx="2971">
                  <c:v>1.00026802360255</c:v>
                </c:pt>
                <c:pt idx="2972">
                  <c:v>1.000269709567094</c:v>
                </c:pt>
                <c:pt idx="2973">
                  <c:v>1.000271425371724</c:v>
                </c:pt>
                <c:pt idx="2974">
                  <c:v>1.000273156096385</c:v>
                </c:pt>
                <c:pt idx="2975">
                  <c:v>1.000274916661131</c:v>
                </c:pt>
                <c:pt idx="2976">
                  <c:v>1.000276692145913</c:v>
                </c:pt>
                <c:pt idx="2977">
                  <c:v>1.000278512390825</c:v>
                </c:pt>
                <c:pt idx="2978">
                  <c:v>1.000280347555772</c:v>
                </c:pt>
                <c:pt idx="2979">
                  <c:v>1.00028219764076</c:v>
                </c:pt>
                <c:pt idx="2980">
                  <c:v>1.000284092485868</c:v>
                </c:pt>
                <c:pt idx="2981">
                  <c:v>1.000286002251016</c:v>
                </c:pt>
                <c:pt idx="2982">
                  <c:v>1.000287956776292</c:v>
                </c:pt>
                <c:pt idx="2983">
                  <c:v>1.000289926221601</c:v>
                </c:pt>
                <c:pt idx="2984">
                  <c:v>1.000291925506984</c:v>
                </c:pt>
                <c:pt idx="2985">
                  <c:v>1.000293954632455</c:v>
                </c:pt>
                <c:pt idx="2986">
                  <c:v>1.000296013598005</c:v>
                </c:pt>
                <c:pt idx="2987">
                  <c:v>1.000298102403636</c:v>
                </c:pt>
                <c:pt idx="2988">
                  <c:v>1.000300221049348</c:v>
                </c:pt>
                <c:pt idx="2989">
                  <c:v>1.00030236953514</c:v>
                </c:pt>
                <c:pt idx="2990">
                  <c:v>1.000304547861012</c:v>
                </c:pt>
                <c:pt idx="2991">
                  <c:v>1.000306756026964</c:v>
                </c:pt>
                <c:pt idx="2992">
                  <c:v>1.00030900895304</c:v>
                </c:pt>
                <c:pt idx="2993">
                  <c:v>1.000311291719189</c:v>
                </c:pt>
                <c:pt idx="2994">
                  <c:v>1.000313604325427</c:v>
                </c:pt>
                <c:pt idx="2995">
                  <c:v>1.000315946771748</c:v>
                </c:pt>
                <c:pt idx="2996">
                  <c:v>1.000318333978178</c:v>
                </c:pt>
                <c:pt idx="2997">
                  <c:v>1.000320751024689</c:v>
                </c:pt>
                <c:pt idx="2998">
                  <c:v>1.00032319791129</c:v>
                </c:pt>
                <c:pt idx="2999">
                  <c:v>1.000325689558007</c:v>
                </c:pt>
                <c:pt idx="3000">
                  <c:v>1.000328211044802</c:v>
                </c:pt>
                <c:pt idx="3001">
                  <c:v>1.000330777291723</c:v>
                </c:pt>
                <c:pt idx="3002">
                  <c:v>1.000333388298762</c:v>
                </c:pt>
                <c:pt idx="3003">
                  <c:v>1.000336029145882</c:v>
                </c:pt>
                <c:pt idx="3004">
                  <c:v>1.000338714753121</c:v>
                </c:pt>
                <c:pt idx="3005">
                  <c:v>1.000341430200441</c:v>
                </c:pt>
                <c:pt idx="3006">
                  <c:v>1.000344190407882</c:v>
                </c:pt>
                <c:pt idx="3007">
                  <c:v>1.000346995375444</c:v>
                </c:pt>
                <c:pt idx="3008">
                  <c:v>1.000349845103127</c:v>
                </c:pt>
                <c:pt idx="3009">
                  <c:v>1.000352739590934</c:v>
                </c:pt>
                <c:pt idx="3010">
                  <c:v>1.000355663918818</c:v>
                </c:pt>
                <c:pt idx="3011">
                  <c:v>1.000358647926858</c:v>
                </c:pt>
                <c:pt idx="3012">
                  <c:v>1.000361661774982</c:v>
                </c:pt>
                <c:pt idx="3013">
                  <c:v>1.000364735303268</c:v>
                </c:pt>
                <c:pt idx="3014">
                  <c:v>1.000367853591674</c:v>
                </c:pt>
                <c:pt idx="3015">
                  <c:v>1.000371001720161</c:v>
                </c:pt>
                <c:pt idx="3016">
                  <c:v>1.00037420952881</c:v>
                </c:pt>
                <c:pt idx="3017">
                  <c:v>1.000377477017617</c:v>
                </c:pt>
                <c:pt idx="3018">
                  <c:v>1.000380774346513</c:v>
                </c:pt>
                <c:pt idx="3019">
                  <c:v>1.000384131355558</c:v>
                </c:pt>
                <c:pt idx="3020">
                  <c:v>1.000387548044768</c:v>
                </c:pt>
                <c:pt idx="3021">
                  <c:v>1.00039099457406</c:v>
                </c:pt>
                <c:pt idx="3022">
                  <c:v>1.000394515703551</c:v>
                </c:pt>
                <c:pt idx="3023">
                  <c:v>1.000398081593164</c:v>
                </c:pt>
                <c:pt idx="3024">
                  <c:v>1.000401692242892</c:v>
                </c:pt>
                <c:pt idx="3025">
                  <c:v>1.000405362572793</c:v>
                </c:pt>
                <c:pt idx="3026">
                  <c:v>1.000409092582845</c:v>
                </c:pt>
                <c:pt idx="3027">
                  <c:v>1.000412882273064</c:v>
                </c:pt>
                <c:pt idx="3028">
                  <c:v>1.000416731643442</c:v>
                </c:pt>
                <c:pt idx="3029">
                  <c:v>1.00042062577394</c:v>
                </c:pt>
                <c:pt idx="3030">
                  <c:v>1.000424594504636</c:v>
                </c:pt>
                <c:pt idx="3031">
                  <c:v>1.000428622915497</c:v>
                </c:pt>
                <c:pt idx="3032">
                  <c:v>1.00043271100652</c:v>
                </c:pt>
                <c:pt idx="3033">
                  <c:v>1.000436858777701</c:v>
                </c:pt>
                <c:pt idx="3034">
                  <c:v>1.000441081149084</c:v>
                </c:pt>
                <c:pt idx="3035">
                  <c:v>1.000445363200628</c:v>
                </c:pt>
                <c:pt idx="3036">
                  <c:v>1.000449704932332</c:v>
                </c:pt>
                <c:pt idx="3037">
                  <c:v>1.000454121264241</c:v>
                </c:pt>
                <c:pt idx="3038">
                  <c:v>1.000458612196345</c:v>
                </c:pt>
                <c:pt idx="3039">
                  <c:v>1.000463177728653</c:v>
                </c:pt>
                <c:pt idx="3040">
                  <c:v>1.000467802941122</c:v>
                </c:pt>
                <c:pt idx="3041">
                  <c:v>1.000472502753796</c:v>
                </c:pt>
                <c:pt idx="3042">
                  <c:v>1.000477292086703</c:v>
                </c:pt>
                <c:pt idx="3043">
                  <c:v>1.000482141099778</c:v>
                </c:pt>
                <c:pt idx="3044">
                  <c:v>1.000487079633094</c:v>
                </c:pt>
                <c:pt idx="3045">
                  <c:v>1.000492092766603</c:v>
                </c:pt>
                <c:pt idx="3046">
                  <c:v>1.000497195420359</c:v>
                </c:pt>
                <c:pt idx="3047">
                  <c:v>1.000502372674316</c:v>
                </c:pt>
                <c:pt idx="3048">
                  <c:v>1.000507624528476</c:v>
                </c:pt>
                <c:pt idx="3049">
                  <c:v>1.000512980822914</c:v>
                </c:pt>
                <c:pt idx="3050">
                  <c:v>1.000518426637597</c:v>
                </c:pt>
                <c:pt idx="3051">
                  <c:v>1.000523947052471</c:v>
                </c:pt>
                <c:pt idx="3052">
                  <c:v>1.000529571907641</c:v>
                </c:pt>
                <c:pt idx="3053">
                  <c:v>1.000535286283046</c:v>
                </c:pt>
                <c:pt idx="3054">
                  <c:v>1.000541105098734</c:v>
                </c:pt>
                <c:pt idx="3055">
                  <c:v>1.000547013434661</c:v>
                </c:pt>
                <c:pt idx="3056">
                  <c:v>1.000553026210872</c:v>
                </c:pt>
                <c:pt idx="3057">
                  <c:v>1.000559143427361</c:v>
                </c:pt>
                <c:pt idx="3058">
                  <c:v>1.000565365084132</c:v>
                </c:pt>
                <c:pt idx="3059">
                  <c:v>1.000571691181185</c:v>
                </c:pt>
                <c:pt idx="3060">
                  <c:v>1.000578121718531</c:v>
                </c:pt>
                <c:pt idx="3061">
                  <c:v>1.000584671616181</c:v>
                </c:pt>
                <c:pt idx="3062">
                  <c:v>1.000591340874154</c:v>
                </c:pt>
                <c:pt idx="3063">
                  <c:v>1.000598114572421</c:v>
                </c:pt>
                <c:pt idx="3064">
                  <c:v>1.000605022551044</c:v>
                </c:pt>
                <c:pt idx="3065">
                  <c:v>1.00061204988999</c:v>
                </c:pt>
                <c:pt idx="3066">
                  <c:v>1.000619196589255</c:v>
                </c:pt>
                <c:pt idx="3067">
                  <c:v>1.000626477568882</c:v>
                </c:pt>
                <c:pt idx="3068">
                  <c:v>1.000633892828874</c:v>
                </c:pt>
                <c:pt idx="3069">
                  <c:v>1.000641442369226</c:v>
                </c:pt>
                <c:pt idx="3070">
                  <c:v>1.00064912618994</c:v>
                </c:pt>
                <c:pt idx="3071">
                  <c:v>1.000656944291022</c:v>
                </c:pt>
                <c:pt idx="3072">
                  <c:v>1.000664911592491</c:v>
                </c:pt>
                <c:pt idx="3073">
                  <c:v>1.000673028094376</c:v>
                </c:pt>
                <c:pt idx="3074">
                  <c:v>1.000681293796658</c:v>
                </c:pt>
                <c:pt idx="3075">
                  <c:v>1.000689723619385</c:v>
                </c:pt>
                <c:pt idx="3076">
                  <c:v>1.000698302642512</c:v>
                </c:pt>
                <c:pt idx="3077">
                  <c:v>1.000707045786082</c:v>
                </c:pt>
                <c:pt idx="3078">
                  <c:v>1.000715953050095</c:v>
                </c:pt>
                <c:pt idx="3079">
                  <c:v>1.00072503935459</c:v>
                </c:pt>
                <c:pt idx="3080">
                  <c:v>1.000734289779525</c:v>
                </c:pt>
                <c:pt idx="3081">
                  <c:v>1.000743734164988</c:v>
                </c:pt>
                <c:pt idx="3082">
                  <c:v>1.000753342670891</c:v>
                </c:pt>
                <c:pt idx="3083">
                  <c:v>1.000763145137316</c:v>
                </c:pt>
                <c:pt idx="3084">
                  <c:v>1.000773141564266</c:v>
                </c:pt>
                <c:pt idx="3085">
                  <c:v>1.000783331951744</c:v>
                </c:pt>
                <c:pt idx="3086">
                  <c:v>1.000793731219772</c:v>
                </c:pt>
                <c:pt idx="3087">
                  <c:v>1.00080432444833</c:v>
                </c:pt>
                <c:pt idx="3088">
                  <c:v>1.000815141477491</c:v>
                </c:pt>
                <c:pt idx="3089">
                  <c:v>1.000826167387215</c:v>
                </c:pt>
                <c:pt idx="3090">
                  <c:v>1.000837417097542</c:v>
                </c:pt>
                <c:pt idx="3091">
                  <c:v>1.000848890608472</c:v>
                </c:pt>
                <c:pt idx="3092">
                  <c:v>1.000860602840046</c:v>
                </c:pt>
                <c:pt idx="3093">
                  <c:v>1.000872553792266</c:v>
                </c:pt>
                <c:pt idx="3094">
                  <c:v>1.000884743465126</c:v>
                </c:pt>
                <c:pt idx="3095">
                  <c:v>1.000897186778672</c:v>
                </c:pt>
                <c:pt idx="3096">
                  <c:v>1.0009098837329</c:v>
                </c:pt>
                <c:pt idx="3097">
                  <c:v>1.000922849247854</c:v>
                </c:pt>
                <c:pt idx="3098">
                  <c:v>1.00093609824357</c:v>
                </c:pt>
                <c:pt idx="3099">
                  <c:v>1.000949600879969</c:v>
                </c:pt>
                <c:pt idx="3100">
                  <c:v>1.000963401917176</c:v>
                </c:pt>
                <c:pt idx="3101">
                  <c:v>1.000977501355187</c:v>
                </c:pt>
                <c:pt idx="3102">
                  <c:v>1.00099188427396</c:v>
                </c:pt>
                <c:pt idx="3103">
                  <c:v>1.00100659543362</c:v>
                </c:pt>
                <c:pt idx="3104">
                  <c:v>1.001021604994081</c:v>
                </c:pt>
                <c:pt idx="3105">
                  <c:v>1.001036942795432</c:v>
                </c:pt>
                <c:pt idx="3106">
                  <c:v>1.001052608837665</c:v>
                </c:pt>
                <c:pt idx="3107">
                  <c:v>1.001068632960864</c:v>
                </c:pt>
                <c:pt idx="3108">
                  <c:v>1.001084985324943</c:v>
                </c:pt>
                <c:pt idx="3109">
                  <c:v>1.001101710690034</c:v>
                </c:pt>
                <c:pt idx="3110">
                  <c:v>1.00111880905613</c:v>
                </c:pt>
                <c:pt idx="3111">
                  <c:v>1.00113628042323</c:v>
                </c:pt>
                <c:pt idx="3112">
                  <c:v>1.001154139711376</c:v>
                </c:pt>
                <c:pt idx="3113">
                  <c:v>1.001172401840608</c:v>
                </c:pt>
                <c:pt idx="3114">
                  <c:v>1.001191066810926</c:v>
                </c:pt>
                <c:pt idx="3115">
                  <c:v>1.00121016446241</c:v>
                </c:pt>
                <c:pt idx="3116">
                  <c:v>1.001229694795055</c:v>
                </c:pt>
                <c:pt idx="3117">
                  <c:v>1.001249657808873</c:v>
                </c:pt>
                <c:pt idx="3118">
                  <c:v>1.00127009826398</c:v>
                </c:pt>
                <c:pt idx="3119">
                  <c:v>1.001291001240332</c:v>
                </c:pt>
                <c:pt idx="3120">
                  <c:v>1.001312396578011</c:v>
                </c:pt>
                <c:pt idx="3121">
                  <c:v>1.001334284277013</c:v>
                </c:pt>
                <c:pt idx="3122">
                  <c:v>1.00135667925739</c:v>
                </c:pt>
                <c:pt idx="3123">
                  <c:v>1.001379611359207</c:v>
                </c:pt>
                <c:pt idx="3124">
                  <c:v>1.001403080582475</c:v>
                </c:pt>
                <c:pt idx="3125">
                  <c:v>1.001427116767278</c:v>
                </c:pt>
                <c:pt idx="3126">
                  <c:v>1.001451719913605</c:v>
                </c:pt>
                <c:pt idx="3127">
                  <c:v>1.00147691986154</c:v>
                </c:pt>
                <c:pt idx="3128">
                  <c:v>1.001502731531124</c:v>
                </c:pt>
                <c:pt idx="3129">
                  <c:v>1.001529154922355</c:v>
                </c:pt>
                <c:pt idx="3130">
                  <c:v>1.00155623479536</c:v>
                </c:pt>
                <c:pt idx="3131">
                  <c:v>1.001583986070173</c:v>
                </c:pt>
                <c:pt idx="3132">
                  <c:v>1.00161242366684</c:v>
                </c:pt>
                <c:pt idx="3133">
                  <c:v>1.00164156250539</c:v>
                </c:pt>
                <c:pt idx="3134">
                  <c:v>1.001671432425912</c:v>
                </c:pt>
                <c:pt idx="3135">
                  <c:v>1.00170204834845</c:v>
                </c:pt>
                <c:pt idx="3136">
                  <c:v>1.001733440113075</c:v>
                </c:pt>
                <c:pt idx="3137">
                  <c:v>1.00176563755987</c:v>
                </c:pt>
                <c:pt idx="3138">
                  <c:v>1.001798655608882</c:v>
                </c:pt>
                <c:pt idx="3139">
                  <c:v>1.001832509180152</c:v>
                </c:pt>
                <c:pt idx="3140">
                  <c:v>1.001867257953825</c:v>
                </c:pt>
                <c:pt idx="3141">
                  <c:v>1.00190290192992</c:v>
                </c:pt>
                <c:pt idx="3142">
                  <c:v>1.001939485868544</c:v>
                </c:pt>
                <c:pt idx="3143">
                  <c:v>1.001977024689742</c:v>
                </c:pt>
                <c:pt idx="3144">
                  <c:v>1.00201556315364</c:v>
                </c:pt>
                <c:pt idx="3145">
                  <c:v>1.002055131100311</c:v>
                </c:pt>
                <c:pt idx="3146">
                  <c:v>1.002095758369828</c:v>
                </c:pt>
                <c:pt idx="3147">
                  <c:v>1.00213748972233</c:v>
                </c:pt>
                <c:pt idx="3148">
                  <c:v>1.002180340077848</c:v>
                </c:pt>
                <c:pt idx="3149">
                  <c:v>1.002224369116543</c:v>
                </c:pt>
                <c:pt idx="3150">
                  <c:v>1.002269606678494</c:v>
                </c:pt>
                <c:pt idx="3151">
                  <c:v>1.00231611244387</c:v>
                </c:pt>
                <c:pt idx="3152">
                  <c:v>1.0023639013327</c:v>
                </c:pt>
                <c:pt idx="3153">
                  <c:v>1.002413033025151</c:v>
                </c:pt>
                <c:pt idx="3154">
                  <c:v>1.002463537361302</c:v>
                </c:pt>
                <c:pt idx="3155">
                  <c:v>1.002515488941356</c:v>
                </c:pt>
                <c:pt idx="3156">
                  <c:v>1.002568932525431</c:v>
                </c:pt>
                <c:pt idx="3157">
                  <c:v>1.002623912873648</c:v>
                </c:pt>
                <c:pt idx="3158">
                  <c:v>1.002680474746134</c:v>
                </c:pt>
                <c:pt idx="3159">
                  <c:v>1.002738692743073</c:v>
                </c:pt>
                <c:pt idx="3160">
                  <c:v>1.002798611624605</c:v>
                </c:pt>
                <c:pt idx="3161">
                  <c:v>1.002860305990926</c:v>
                </c:pt>
                <c:pt idx="3162">
                  <c:v>1.002923850442232</c:v>
                </c:pt>
                <c:pt idx="3163">
                  <c:v>1.002989274818607</c:v>
                </c:pt>
                <c:pt idx="3164">
                  <c:v>1.00305668356033</c:v>
                </c:pt>
                <c:pt idx="3165">
                  <c:v>1.003126151267602</c:v>
                </c:pt>
                <c:pt idx="3166">
                  <c:v>1.00319772270055</c:v>
                </c:pt>
                <c:pt idx="3167">
                  <c:v>1.00327151721948</c:v>
                </c:pt>
                <c:pt idx="3168">
                  <c:v>1.00334757958454</c:v>
                </c:pt>
                <c:pt idx="3169">
                  <c:v>1.003426029156026</c:v>
                </c:pt>
                <c:pt idx="3170">
                  <c:v>1.003506955454185</c:v>
                </c:pt>
                <c:pt idx="3171">
                  <c:v>1.003590433079232</c:v>
                </c:pt>
                <c:pt idx="3172">
                  <c:v>1.003676566471435</c:v>
                </c:pt>
                <c:pt idx="3173">
                  <c:v>1.003765489911158</c:v>
                </c:pt>
                <c:pt idx="3174">
                  <c:v>1.003857277998604</c:v>
                </c:pt>
                <c:pt idx="3175">
                  <c:v>1.003952050094091</c:v>
                </c:pt>
                <c:pt idx="3176">
                  <c:v>1.004049940477992</c:v>
                </c:pt>
                <c:pt idx="3177">
                  <c:v>1.004151083430657</c:v>
                </c:pt>
                <c:pt idx="3178">
                  <c:v>1.004255583392372</c:v>
                </c:pt>
                <c:pt idx="3179">
                  <c:v>1.00436358956354</c:v>
                </c:pt>
                <c:pt idx="3180">
                  <c:v>1.00447525114456</c:v>
                </c:pt>
                <c:pt idx="3181">
                  <c:v>1.00459073225588</c:v>
                </c:pt>
                <c:pt idx="3182">
                  <c:v>1.004710167177857</c:v>
                </c:pt>
                <c:pt idx="3183">
                  <c:v>1.004833734950976</c:v>
                </c:pt>
                <c:pt idx="3184">
                  <c:v>1.004961614615719</c:v>
                </c:pt>
                <c:pt idx="3185">
                  <c:v>1.005094000132603</c:v>
                </c:pt>
                <c:pt idx="3186">
                  <c:v>1.005231055622083</c:v>
                </c:pt>
                <c:pt idx="3187">
                  <c:v>1.005373019804802</c:v>
                </c:pt>
                <c:pt idx="3188">
                  <c:v>1.00552008664127</c:v>
                </c:pt>
                <c:pt idx="3189">
                  <c:v>1.005672494852138</c:v>
                </c:pt>
                <c:pt idx="3190">
                  <c:v>1.005830453317963</c:v>
                </c:pt>
                <c:pt idx="3191">
                  <c:v>1.005994260439561</c:v>
                </c:pt>
                <c:pt idx="3192">
                  <c:v>1.006164140017535</c:v>
                </c:pt>
                <c:pt idx="3193">
                  <c:v>1.006340375532638</c:v>
                </c:pt>
                <c:pt idx="3194">
                  <c:v>1.006523265385677</c:v>
                </c:pt>
                <c:pt idx="3195">
                  <c:v>1.006713137817545</c:v>
                </c:pt>
                <c:pt idx="3196">
                  <c:v>1.006910276308999</c:v>
                </c:pt>
                <c:pt idx="3197">
                  <c:v>1.007115068781088</c:v>
                </c:pt>
                <c:pt idx="3198">
                  <c:v>1.007327843474692</c:v>
                </c:pt>
                <c:pt idx="3199">
                  <c:v>1.007548988310865</c:v>
                </c:pt>
                <c:pt idx="3200">
                  <c:v>1.00777892105073</c:v>
                </c:pt>
                <c:pt idx="3201">
                  <c:v>1.008018074375446</c:v>
                </c:pt>
                <c:pt idx="3202">
                  <c:v>1.008266866046148</c:v>
                </c:pt>
                <c:pt idx="3203">
                  <c:v>1.008525803344202</c:v>
                </c:pt>
                <c:pt idx="3204">
                  <c:v>1.008795378630934</c:v>
                </c:pt>
                <c:pt idx="3205">
                  <c:v>1.009076129027792</c:v>
                </c:pt>
                <c:pt idx="3206">
                  <c:v>1.009368636416345</c:v>
                </c:pt>
                <c:pt idx="3207">
                  <c:v>1.009673482678157</c:v>
                </c:pt>
                <c:pt idx="3208">
                  <c:v>1.009991324295012</c:v>
                </c:pt>
                <c:pt idx="3209">
                  <c:v>1.010322802828625</c:v>
                </c:pt>
                <c:pt idx="3210">
                  <c:v>1.010668649360972</c:v>
                </c:pt>
                <c:pt idx="3211">
                  <c:v>1.011029609894061</c:v>
                </c:pt>
                <c:pt idx="3212">
                  <c:v>1.011406475190032</c:v>
                </c:pt>
                <c:pt idx="3213">
                  <c:v>1.011800125531252</c:v>
                </c:pt>
                <c:pt idx="3214">
                  <c:v>1.012211500880254</c:v>
                </c:pt>
                <c:pt idx="3215">
                  <c:v>1.012641585959692</c:v>
                </c:pt>
                <c:pt idx="3216">
                  <c:v>1.013091440092422</c:v>
                </c:pt>
                <c:pt idx="3217">
                  <c:v>1.013562182281474</c:v>
                </c:pt>
                <c:pt idx="3218">
                  <c:v>1.01405493152985</c:v>
                </c:pt>
                <c:pt idx="3219">
                  <c:v>1.014570881440766</c:v>
                </c:pt>
                <c:pt idx="3220">
                  <c:v>1.015111225617443</c:v>
                </c:pt>
                <c:pt idx="3221">
                  <c:v>1.01567729194347</c:v>
                </c:pt>
                <c:pt idx="3222">
                  <c:v>1.016270512742699</c:v>
                </c:pt>
                <c:pt idx="3223">
                  <c:v>1.016892544139596</c:v>
                </c:pt>
                <c:pt idx="3224">
                  <c:v>1.017545295899307</c:v>
                </c:pt>
                <c:pt idx="3225">
                  <c:v>1.018230946347716</c:v>
                </c:pt>
                <c:pt idx="3226">
                  <c:v>1.018951867771205</c:v>
                </c:pt>
                <c:pt idx="3227">
                  <c:v>1.019710536896454</c:v>
                </c:pt>
                <c:pt idx="3228">
                  <c:v>1.020509340929902</c:v>
                </c:pt>
                <c:pt idx="3229">
                  <c:v>1.021350398517258</c:v>
                </c:pt>
                <c:pt idx="3230">
                  <c:v>1.022235514983393</c:v>
                </c:pt>
                <c:pt idx="3231">
                  <c:v>1.023166182332317</c:v>
                </c:pt>
                <c:pt idx="3232">
                  <c:v>1.02414377320775</c:v>
                </c:pt>
                <c:pt idx="3233">
                  <c:v>1.025170063094462</c:v>
                </c:pt>
                <c:pt idx="3234">
                  <c:v>1.026247767439782</c:v>
                </c:pt>
                <c:pt idx="3235">
                  <c:v>1.027381138455168</c:v>
                </c:pt>
                <c:pt idx="3236">
                  <c:v>1.028576457477556</c:v>
                </c:pt>
                <c:pt idx="3237">
                  <c:v>1.029842124489594</c:v>
                </c:pt>
                <c:pt idx="3238">
                  <c:v>1.031188210518424</c:v>
                </c:pt>
                <c:pt idx="3239">
                  <c:v>1.032625413232894</c:v>
                </c:pt>
                <c:pt idx="3240">
                  <c:v>1.034163475419263</c:v>
                </c:pt>
                <c:pt idx="3241">
                  <c:v>1.035809305056153</c:v>
                </c:pt>
                <c:pt idx="3242">
                  <c:v>1.037565110309526</c:v>
                </c:pt>
                <c:pt idx="3243">
                  <c:v>1.039427295449672</c:v>
                </c:pt>
                <c:pt idx="3244">
                  <c:v>1.041386490691357</c:v>
                </c:pt>
                <c:pt idx="3245">
                  <c:v>1.043429118797951</c:v>
                </c:pt>
                <c:pt idx="3246">
                  <c:v>1.045540886370943</c:v>
                </c:pt>
                <c:pt idx="3247">
                  <c:v>1.04771176714329</c:v>
                </c:pt>
                <c:pt idx="3248">
                  <c:v>1.049942014755681</c:v>
                </c:pt>
                <c:pt idx="3249">
                  <c:v>1.052248145692641</c:v>
                </c:pt>
                <c:pt idx="3250">
                  <c:v>1.054667534654928</c:v>
                </c:pt>
                <c:pt idx="3251">
                  <c:v>1.057260384004834</c:v>
                </c:pt>
                <c:pt idx="3252">
                  <c:v>1.06010756036037</c:v>
                </c:pt>
                <c:pt idx="3253">
                  <c:v>1.063303955177334</c:v>
                </c:pt>
                <c:pt idx="3254">
                  <c:v>1.06694698139835</c:v>
                </c:pt>
                <c:pt idx="3255">
                  <c:v>1.071121325171713</c:v>
                </c:pt>
                <c:pt idx="3256">
                  <c:v>1.075881549084515</c:v>
                </c:pt>
                <c:pt idx="3257">
                  <c:v>1.081235128076908</c:v>
                </c:pt>
                <c:pt idx="3258">
                  <c:v>1.087128946805702</c:v>
                </c:pt>
                <c:pt idx="3259">
                  <c:v>1.093442272305414</c:v>
                </c:pt>
                <c:pt idx="3260">
                  <c:v>1.09998873835364</c:v>
                </c:pt>
                <c:pt idx="3261">
                  <c:v>1.106529251305816</c:v>
                </c:pt>
                <c:pt idx="3262">
                  <c:v>1.112795951679838</c:v>
                </c:pt>
                <c:pt idx="3263">
                  <c:v>1.118526157247556</c:v>
                </c:pt>
                <c:pt idx="3264">
                  <c:v>1.12350354234579</c:v>
                </c:pt>
                <c:pt idx="3265">
                  <c:v>1.127602271355307</c:v>
                </c:pt>
                <c:pt idx="3266">
                  <c:v>1.130829117974365</c:v>
                </c:pt>
                <c:pt idx="3267">
                  <c:v>1.133357736551124</c:v>
                </c:pt>
                <c:pt idx="3268">
                  <c:v>1.135550012661146</c:v>
                </c:pt>
                <c:pt idx="3269">
                  <c:v>1.137960166118534</c:v>
                </c:pt>
                <c:pt idx="3270">
                  <c:v>1.141318607492354</c:v>
                </c:pt>
                <c:pt idx="3271">
                  <c:v>1.146495115447392</c:v>
                </c:pt>
                <c:pt idx="3272">
                  <c:v>1.154442438992108</c:v>
                </c:pt>
                <c:pt idx="3273">
                  <c:v>1.166124084483952</c:v>
                </c:pt>
                <c:pt idx="3274">
                  <c:v>1.182431643686522</c:v>
                </c:pt>
                <c:pt idx="3275">
                  <c:v>1.20409858577713</c:v>
                </c:pt>
                <c:pt idx="3276">
                  <c:v>1.231617764444434</c:v>
                </c:pt>
                <c:pt idx="3277">
                  <c:v>1.265170249296565</c:v>
                </c:pt>
                <c:pt idx="3278">
                  <c:v>1.304572329878274</c:v>
                </c:pt>
                <c:pt idx="3279">
                  <c:v>1.349245421949782</c:v>
                </c:pt>
                <c:pt idx="3280">
                  <c:v>1.398213038718641</c:v>
                </c:pt>
                <c:pt idx="3281">
                  <c:v>1.450125289545761</c:v>
                </c:pt>
                <c:pt idx="3282">
                  <c:v>1.503310428684386</c:v>
                </c:pt>
                <c:pt idx="3283">
                  <c:v>1.555849858322279</c:v>
                </c:pt>
                <c:pt idx="3284">
                  <c:v>1.605672199435342</c:v>
                </c:pt>
                <c:pt idx="3285">
                  <c:v>1.650659253913244</c:v>
                </c:pt>
                <c:pt idx="3286">
                  <c:v>1.688757725820632</c:v>
                </c:pt>
                <c:pt idx="3287">
                  <c:v>1.718088585291932</c:v>
                </c:pt>
                <c:pt idx="3288">
                  <c:v>1.737048077203688</c:v>
                </c:pt>
                <c:pt idx="3289">
                  <c:v>1.744393063804597</c:v>
                </c:pt>
                <c:pt idx="3290">
                  <c:v>1.7393065236921</c:v>
                </c:pt>
                <c:pt idx="3291">
                  <c:v>1.721441118329823</c:v>
                </c:pt>
                <c:pt idx="3292">
                  <c:v>1.690935902492643</c:v>
                </c:pt>
                <c:pt idx="3293">
                  <c:v>1.648408864246559</c:v>
                </c:pt>
                <c:pt idx="3294">
                  <c:v>1.594926637267023</c:v>
                </c:pt>
                <c:pt idx="3295">
                  <c:v>1.531951385495822</c:v>
                </c:pt>
                <c:pt idx="3296">
                  <c:v>1.461271827795044</c:v>
                </c:pt>
                <c:pt idx="3297">
                  <c:v>1.384920849485023</c:v>
                </c:pt>
                <c:pt idx="3298">
                  <c:v>1.305084922780138</c:v>
                </c:pt>
                <c:pt idx="3299">
                  <c:v>1.224010394016181</c:v>
                </c:pt>
                <c:pt idx="3300">
                  <c:v>1.14391127780178</c:v>
                </c:pt>
                <c:pt idx="3301">
                  <c:v>1.066882571584718</c:v>
                </c:pt>
                <c:pt idx="3302">
                  <c:v>0.994823029523716</c:v>
                </c:pt>
                <c:pt idx="3303">
                  <c:v>0.92937008127304</c:v>
                </c:pt>
                <c:pt idx="3304">
                  <c:v>0.871849059085569</c:v>
                </c:pt>
                <c:pt idx="3305">
                  <c:v>0.823238255078618</c:v>
                </c:pt>
                <c:pt idx="3306">
                  <c:v>0.78414982358246</c:v>
                </c:pt>
                <c:pt idx="3307">
                  <c:v>0.754826961252715</c:v>
                </c:pt>
                <c:pt idx="3308">
                  <c:v>0.735155932622771</c:v>
                </c:pt>
                <c:pt idx="3309">
                  <c:v>0.724691896693409</c:v>
                </c:pt>
                <c:pt idx="3310">
                  <c:v>0.722696430833946</c:v>
                </c:pt>
                <c:pt idx="3311">
                  <c:v>0.728184782549664</c:v>
                </c:pt>
                <c:pt idx="3312">
                  <c:v>0.739980282868446</c:v>
                </c:pt>
                <c:pt idx="3313">
                  <c:v>0.756773340179841</c:v>
                </c:pt>
                <c:pt idx="3314">
                  <c:v>0.777182537799773</c:v>
                </c:pt>
                <c:pt idx="3315">
                  <c:v>0.799815254093955</c:v>
                </c:pt>
                <c:pt idx="3316">
                  <c:v>0.823325313513315</c:v>
                </c:pt>
                <c:pt idx="3317">
                  <c:v>0.846465579735766</c:v>
                </c:pt>
                <c:pt idx="3318">
                  <c:v>0.868133431948831</c:v>
                </c:pt>
                <c:pt idx="3319">
                  <c:v>0.887407587508871</c:v>
                </c:pt>
                <c:pt idx="3320">
                  <c:v>0.903575002773635</c:v>
                </c:pt>
                <c:pt idx="3321">
                  <c:v>0.916146956905612</c:v>
                </c:pt>
                <c:pt idx="3322">
                  <c:v>0.924864154525782</c:v>
                </c:pt>
                <c:pt idx="3323">
                  <c:v>0.929690772617577</c:v>
                </c:pt>
                <c:pt idx="3324">
                  <c:v>0.930798212603058</c:v>
                </c:pt>
                <c:pt idx="3325">
                  <c:v>0.928539661674362</c:v>
                </c:pt>
                <c:pt idx="3326">
                  <c:v>0.923416880784162</c:v>
                </c:pt>
                <c:pt idx="3327">
                  <c:v>0.916041278260721</c:v>
                </c:pt>
                <c:pt idx="3328">
                  <c:v>0.907091611493852</c:v>
                </c:pt>
                <c:pt idx="3329">
                  <c:v>0.897270315977208</c:v>
                </c:pt>
                <c:pt idx="3330">
                  <c:v>0.887261445714896</c:v>
                </c:pt>
                <c:pt idx="3331">
                  <c:v>0.877692313798048</c:v>
                </c:pt>
                <c:pt idx="3332">
                  <c:v>0.869100921957029</c:v>
                </c:pt>
                <c:pt idx="3333">
                  <c:v>0.861911252974834</c:v>
                </c:pt>
                <c:pt idx="3334">
                  <c:v>0.856417246563872</c:v>
                </c:pt>
                <c:pt idx="3335">
                  <c:v>0.852776547869129</c:v>
                </c:pt>
                <c:pt idx="3336">
                  <c:v>0.85101358099645</c:v>
                </c:pt>
                <c:pt idx="3337">
                  <c:v>0.8510315148848</c:v>
                </c:pt>
                <c:pt idx="3338">
                  <c:v>0.852631748878775</c:v>
                </c:pt>
                <c:pt idx="3339">
                  <c:v>0.855538888875956</c:v>
                </c:pt>
                <c:pt idx="3340">
                  <c:v>0.859429244603736</c:v>
                </c:pt>
                <c:pt idx="3341">
                  <c:v>0.863960177338405</c:v>
                </c:pt>
                <c:pt idx="3342">
                  <c:v>0.868798045140524</c:v>
                </c:pt>
                <c:pt idx="3343">
                  <c:v>0.8736425374405</c:v>
                </c:pt>
                <c:pt idx="3344">
                  <c:v>0.878245653329764</c:v>
                </c:pt>
                <c:pt idx="3345">
                  <c:v>0.882424055354065</c:v>
                </c:pt>
                <c:pt idx="3346">
                  <c:v>0.886064560088284</c:v>
                </c:pt>
                <c:pt idx="3347">
                  <c:v>0.889122556612153</c:v>
                </c:pt>
                <c:pt idx="3348">
                  <c:v>0.891614531570119</c:v>
                </c:pt>
                <c:pt idx="3349">
                  <c:v>0.893605909338556</c:v>
                </c:pt>
                <c:pt idx="3350">
                  <c:v>0.895195923104978</c:v>
                </c:pt>
                <c:pt idx="3351">
                  <c:v>0.896501396784325</c:v>
                </c:pt>
                <c:pt idx="3352">
                  <c:v>0.897641287857289</c:v>
                </c:pt>
                <c:pt idx="3353">
                  <c:v>0.898723468214675</c:v>
                </c:pt>
                <c:pt idx="3354">
                  <c:v>0.899834921690975</c:v>
                </c:pt>
                <c:pt idx="3355">
                  <c:v>0.90103602968897</c:v>
                </c:pt>
                <c:pt idx="3356">
                  <c:v>0.902358795694935</c:v>
                </c:pt>
                <c:pt idx="3357">
                  <c:v>0.903808889324156</c:v>
                </c:pt>
                <c:pt idx="3358">
                  <c:v>0.905370480413956</c:v>
                </c:pt>
                <c:pt idx="3359">
                  <c:v>0.907012788921352</c:v>
                </c:pt>
                <c:pt idx="3360">
                  <c:v>0.90869741066283</c:v>
                </c:pt>
                <c:pt idx="3361">
                  <c:v>0.910385046252423</c:v>
                </c:pt>
                <c:pt idx="3362">
                  <c:v>0.912041155797028</c:v>
                </c:pt>
                <c:pt idx="3363">
                  <c:v>0.913639614306219</c:v>
                </c:pt>
                <c:pt idx="3364">
                  <c:v>0.915164636377433</c:v>
                </c:pt>
                <c:pt idx="3365">
                  <c:v>0.916610537475351</c:v>
                </c:pt>
                <c:pt idx="3366">
                  <c:v>0.917980301608016</c:v>
                </c:pt>
                <c:pt idx="3367">
                  <c:v>0.919283000159883</c:v>
                </c:pt>
                <c:pt idx="3368">
                  <c:v>0.920530942164135</c:v>
                </c:pt>
                <c:pt idx="3369">
                  <c:v>0.921737033455565</c:v>
                </c:pt>
                <c:pt idx="3370">
                  <c:v>0.922912523744497</c:v>
                </c:pt>
                <c:pt idx="3371">
                  <c:v>0.924065768253461</c:v>
                </c:pt>
                <c:pt idx="3372">
                  <c:v>0.925201586155444</c:v>
                </c:pt>
                <c:pt idx="3373">
                  <c:v>0.926321648494953</c:v>
                </c:pt>
                <c:pt idx="3374">
                  <c:v>0.927425015309454</c:v>
                </c:pt>
                <c:pt idx="3375">
                  <c:v>0.928509284472468</c:v>
                </c:pt>
                <c:pt idx="3376">
                  <c:v>0.929571546576158</c:v>
                </c:pt>
                <c:pt idx="3377">
                  <c:v>0.930609205533523</c:v>
                </c:pt>
                <c:pt idx="3378">
                  <c:v>0.931620545539931</c:v>
                </c:pt>
                <c:pt idx="3379">
                  <c:v>0.932604954873742</c:v>
                </c:pt>
                <c:pt idx="3380">
                  <c:v>0.933562821455997</c:v>
                </c:pt>
                <c:pt idx="3381">
                  <c:v>0.934495338889914</c:v>
                </c:pt>
                <c:pt idx="3382">
                  <c:v>0.935404073779718</c:v>
                </c:pt>
                <c:pt idx="3383">
                  <c:v>0.936290697169914</c:v>
                </c:pt>
                <c:pt idx="3384">
                  <c:v>0.937156701064521</c:v>
                </c:pt>
                <c:pt idx="3385">
                  <c:v>0.938003234306639</c:v>
                </c:pt>
                <c:pt idx="3386">
                  <c:v>0.938831072738359</c:v>
                </c:pt>
                <c:pt idx="3387">
                  <c:v>0.939640693800968</c:v>
                </c:pt>
                <c:pt idx="3388">
                  <c:v>0.94043241081531</c:v>
                </c:pt>
                <c:pt idx="3389">
                  <c:v>0.941206402821869</c:v>
                </c:pt>
                <c:pt idx="3390">
                  <c:v>0.941962908541286</c:v>
                </c:pt>
                <c:pt idx="3391">
                  <c:v>0.942702256214451</c:v>
                </c:pt>
                <c:pt idx="3392">
                  <c:v>0.943424833762404</c:v>
                </c:pt>
                <c:pt idx="3393">
                  <c:v>0.944131133546476</c:v>
                </c:pt>
                <c:pt idx="3394">
                  <c:v>0.944821677768074</c:v>
                </c:pt>
                <c:pt idx="3395">
                  <c:v>0.945496988628602</c:v>
                </c:pt>
                <c:pt idx="3396">
                  <c:v>0.946157573409433</c:v>
                </c:pt>
                <c:pt idx="3397">
                  <c:v>0.94680386479173</c:v>
                </c:pt>
                <c:pt idx="3398">
                  <c:v>0.947436280536622</c:v>
                </c:pt>
                <c:pt idx="3399">
                  <c:v>0.948055178725073</c:v>
                </c:pt>
                <c:pt idx="3400">
                  <c:v>0.948660917438049</c:v>
                </c:pt>
                <c:pt idx="3401">
                  <c:v>0.949253809996391</c:v>
                </c:pt>
                <c:pt idx="3402">
                  <c:v>0.949834199561029</c:v>
                </c:pt>
                <c:pt idx="3403">
                  <c:v>0.950402414372845</c:v>
                </c:pt>
                <c:pt idx="3404">
                  <c:v>0.950958782672725</c:v>
                </c:pt>
                <c:pt idx="3405">
                  <c:v>0.951503632701553</c:v>
                </c:pt>
                <c:pt idx="3406">
                  <c:v>0.952037262860135</c:v>
                </c:pt>
                <c:pt idx="3407">
                  <c:v>0.952559986469314</c:v>
                </c:pt>
                <c:pt idx="3408">
                  <c:v>0.953072087009855</c:v>
                </c:pt>
                <c:pt idx="3409">
                  <c:v>0.953573847962522</c:v>
                </c:pt>
                <c:pt idx="3410">
                  <c:v>0.954065522967999</c:v>
                </c:pt>
                <c:pt idx="3411">
                  <c:v>0.954547395507051</c:v>
                </c:pt>
                <c:pt idx="3412">
                  <c:v>0.955019689380279</c:v>
                </c:pt>
                <c:pt idx="3413">
                  <c:v>0.955482658228369</c:v>
                </c:pt>
                <c:pt idx="3414">
                  <c:v>0.955936540771962</c:v>
                </c:pt>
                <c:pt idx="3415">
                  <c:v>0.956381575731707</c:v>
                </c:pt>
                <c:pt idx="3416">
                  <c:v>0.956817971988162</c:v>
                </c:pt>
                <c:pt idx="3417">
                  <c:v>0.957245953341931</c:v>
                </c:pt>
                <c:pt idx="3418">
                  <c:v>0.95766572867358</c:v>
                </c:pt>
                <c:pt idx="3419">
                  <c:v>0.958077491943626</c:v>
                </c:pt>
                <c:pt idx="3420">
                  <c:v>0.958481452032638</c:v>
                </c:pt>
                <c:pt idx="3421">
                  <c:v>0.958877787981096</c:v>
                </c:pt>
                <c:pt idx="3422">
                  <c:v>0.959266708669564</c:v>
                </c:pt>
                <c:pt idx="3423">
                  <c:v>0.959648363298446</c:v>
                </c:pt>
                <c:pt idx="3424">
                  <c:v>0.960022930908218</c:v>
                </c:pt>
                <c:pt idx="3425">
                  <c:v>0.960390605459411</c:v>
                </c:pt>
                <c:pt idx="3426">
                  <c:v>0.960751521232381</c:v>
                </c:pt>
                <c:pt idx="3427">
                  <c:v>0.961105842347576</c:v>
                </c:pt>
                <c:pt idx="3428">
                  <c:v>0.961453732925431</c:v>
                </c:pt>
                <c:pt idx="3429">
                  <c:v>0.961795342166356</c:v>
                </c:pt>
                <c:pt idx="3430">
                  <c:v>0.962130819270748</c:v>
                </c:pt>
                <c:pt idx="3431">
                  <c:v>0.962460283598931</c:v>
                </c:pt>
                <c:pt idx="3432">
                  <c:v>0.962783899271347</c:v>
                </c:pt>
                <c:pt idx="3433">
                  <c:v>0.963101785648318</c:v>
                </c:pt>
                <c:pt idx="3434">
                  <c:v>0.963414062090165</c:v>
                </c:pt>
                <c:pt idx="3435">
                  <c:v>0.963720877797292</c:v>
                </c:pt>
                <c:pt idx="3436">
                  <c:v>0.964022322289937</c:v>
                </c:pt>
                <c:pt idx="3437">
                  <c:v>0.964318544768506</c:v>
                </c:pt>
                <c:pt idx="3438">
                  <c:v>0.96460964967328</c:v>
                </c:pt>
                <c:pt idx="3439">
                  <c:v>0.964895756364582</c:v>
                </c:pt>
                <c:pt idx="3440">
                  <c:v>0.96517695436264</c:v>
                </c:pt>
                <c:pt idx="3441">
                  <c:v>0.965453348107752</c:v>
                </c:pt>
                <c:pt idx="3442">
                  <c:v>0.965725071880279</c:v>
                </c:pt>
                <c:pt idx="3443">
                  <c:v>0.965992200280414</c:v>
                </c:pt>
                <c:pt idx="3444">
                  <c:v>0.966254822828403</c:v>
                </c:pt>
                <c:pt idx="3445">
                  <c:v>0.966513058884565</c:v>
                </c:pt>
                <c:pt idx="3446">
                  <c:v>0.966766997969144</c:v>
                </c:pt>
                <c:pt idx="3447">
                  <c:v>0.967016699762299</c:v>
                </c:pt>
                <c:pt idx="3448">
                  <c:v>0.967262283624355</c:v>
                </c:pt>
                <c:pt idx="3449">
                  <c:v>0.967503824155509</c:v>
                </c:pt>
                <c:pt idx="3450">
                  <c:v>0.967741395955965</c:v>
                </c:pt>
                <c:pt idx="3451">
                  <c:v>0.967975088545963</c:v>
                </c:pt>
                <c:pt idx="3452">
                  <c:v>0.968204976525705</c:v>
                </c:pt>
                <c:pt idx="3453">
                  <c:v>0.96843114941543</c:v>
                </c:pt>
                <c:pt idx="3454">
                  <c:v>0.968653651975261</c:v>
                </c:pt>
                <c:pt idx="3455">
                  <c:v>0.968872573725439</c:v>
                </c:pt>
                <c:pt idx="3456">
                  <c:v>0.969087989266165</c:v>
                </c:pt>
                <c:pt idx="3457">
                  <c:v>0.9692999582776</c:v>
                </c:pt>
                <c:pt idx="3458">
                  <c:v>0.969508540439904</c:v>
                </c:pt>
                <c:pt idx="3459">
                  <c:v>0.969713825273319</c:v>
                </c:pt>
                <c:pt idx="3460">
                  <c:v>0.969915857537965</c:v>
                </c:pt>
                <c:pt idx="3461">
                  <c:v>0.970114711834045</c:v>
                </c:pt>
                <c:pt idx="3462">
                  <c:v>0.970310432921677</c:v>
                </c:pt>
                <c:pt idx="3463">
                  <c:v>0.970503080481024</c:v>
                </c:pt>
                <c:pt idx="3464">
                  <c:v>0.970692729112287</c:v>
                </c:pt>
                <c:pt idx="3465">
                  <c:v>0.970879408655547</c:v>
                </c:pt>
                <c:pt idx="3466">
                  <c:v>0.971063193710999</c:v>
                </c:pt>
                <c:pt idx="3467">
                  <c:v>0.971244143958813</c:v>
                </c:pt>
                <c:pt idx="3468">
                  <c:v>0.971422289239063</c:v>
                </c:pt>
                <c:pt idx="3469">
                  <c:v>0.971597689231913</c:v>
                </c:pt>
                <c:pt idx="3470">
                  <c:v>0.971770388697485</c:v>
                </c:pt>
                <c:pt idx="3471">
                  <c:v>0.971940447315936</c:v>
                </c:pt>
                <c:pt idx="3472">
                  <c:v>0.972107894927346</c:v>
                </c:pt>
                <c:pt idx="3473">
                  <c:v>0.972272806131922</c:v>
                </c:pt>
                <c:pt idx="3474">
                  <c:v>0.972435195849697</c:v>
                </c:pt>
                <c:pt idx="3475">
                  <c:v>0.972595123760838</c:v>
                </c:pt>
                <c:pt idx="3476">
                  <c:v>0.972752619705422</c:v>
                </c:pt>
                <c:pt idx="3477">
                  <c:v>0.972907743363611</c:v>
                </c:pt>
                <c:pt idx="3478">
                  <c:v>0.973060509655444</c:v>
                </c:pt>
                <c:pt idx="3479">
                  <c:v>0.973210993181124</c:v>
                </c:pt>
                <c:pt idx="3480">
                  <c:v>0.97335920886069</c:v>
                </c:pt>
                <c:pt idx="3481">
                  <c:v>0.973505201454262</c:v>
                </c:pt>
                <c:pt idx="3482">
                  <c:v>0.973649000801922</c:v>
                </c:pt>
                <c:pt idx="3483">
                  <c:v>0.973790651663792</c:v>
                </c:pt>
                <c:pt idx="3484">
                  <c:v>0.973930183879946</c:v>
                </c:pt>
                <c:pt idx="3485">
                  <c:v>0.974067642210513</c:v>
                </c:pt>
                <c:pt idx="3486">
                  <c:v>0.974203056495569</c:v>
                </c:pt>
                <c:pt idx="3487">
                  <c:v>0.974336456575194</c:v>
                </c:pt>
                <c:pt idx="3488">
                  <c:v>0.974467857369429</c:v>
                </c:pt>
                <c:pt idx="3489">
                  <c:v>0.974597333478477</c:v>
                </c:pt>
                <c:pt idx="3490">
                  <c:v>0.974724884902334</c:v>
                </c:pt>
                <c:pt idx="3491">
                  <c:v>0.974850541481084</c:v>
                </c:pt>
                <c:pt idx="3492">
                  <c:v>0.974974347974846</c:v>
                </c:pt>
                <c:pt idx="3493">
                  <c:v>0.975096319303661</c:v>
                </c:pt>
                <c:pt idx="3494">
                  <c:v>0.975216500227645</c:v>
                </c:pt>
                <c:pt idx="3495">
                  <c:v>0.975334920586892</c:v>
                </c:pt>
                <c:pt idx="3496">
                  <c:v>0.975451580381388</c:v>
                </c:pt>
                <c:pt idx="3497">
                  <c:v>0.975566539291298</c:v>
                </c:pt>
                <c:pt idx="3498">
                  <c:v>0.975679797316626</c:v>
                </c:pt>
                <c:pt idx="3499">
                  <c:v>0.975791399217487</c:v>
                </c:pt>
                <c:pt idx="3500">
                  <c:v>0.975901374833962</c:v>
                </c:pt>
                <c:pt idx="3501">
                  <c:v>0.976009724166055</c:v>
                </c:pt>
                <c:pt idx="3502">
                  <c:v>0.976116506893923</c:v>
                </c:pt>
                <c:pt idx="3503">
                  <c:v>0.97622170809753</c:v>
                </c:pt>
                <c:pt idx="3504">
                  <c:v>0.976325372536993</c:v>
                </c:pt>
                <c:pt idx="3505">
                  <c:v>0.976427530052393</c:v>
                </c:pt>
                <c:pt idx="3506">
                  <c:v>0.976528195563772</c:v>
                </c:pt>
                <c:pt idx="3507">
                  <c:v>0.976627383991167</c:v>
                </c:pt>
                <c:pt idx="3508">
                  <c:v>0.976725125174661</c:v>
                </c:pt>
                <c:pt idx="3509">
                  <c:v>0.976821434034297</c:v>
                </c:pt>
                <c:pt idx="3510">
                  <c:v>0.976916340410147</c:v>
                </c:pt>
                <c:pt idx="3511">
                  <c:v>0.977009844302219</c:v>
                </c:pt>
                <c:pt idx="3512">
                  <c:v>0.977101975550591</c:v>
                </c:pt>
                <c:pt idx="3513">
                  <c:v>0.977192749075301</c:v>
                </c:pt>
                <c:pt idx="3514">
                  <c:v>0.977282194716427</c:v>
                </c:pt>
                <c:pt idx="3515">
                  <c:v>0.977370297553943</c:v>
                </c:pt>
                <c:pt idx="3516">
                  <c:v>0.977457087427914</c:v>
                </c:pt>
                <c:pt idx="3517">
                  <c:v>0.977542579258387</c:v>
                </c:pt>
                <c:pt idx="3518">
                  <c:v>0.9776267879654</c:v>
                </c:pt>
                <c:pt idx="3519">
                  <c:v>0.977709698628916</c:v>
                </c:pt>
                <c:pt idx="3520">
                  <c:v>0.977791356009051</c:v>
                </c:pt>
                <c:pt idx="3521">
                  <c:v>0.977871730265726</c:v>
                </c:pt>
                <c:pt idx="3522">
                  <c:v>0.977950866159064</c:v>
                </c:pt>
                <c:pt idx="3523">
                  <c:v>0.978028733848983</c:v>
                </c:pt>
                <c:pt idx="3524">
                  <c:v>0.978105363175562</c:v>
                </c:pt>
                <c:pt idx="3525">
                  <c:v>0.978180739218764</c:v>
                </c:pt>
                <c:pt idx="3526">
                  <c:v>0.978254891818668</c:v>
                </c:pt>
                <c:pt idx="3527">
                  <c:v>0.978327806055233</c:v>
                </c:pt>
                <c:pt idx="3528">
                  <c:v>0.978399481928459</c:v>
                </c:pt>
                <c:pt idx="3529">
                  <c:v>0.978469949278428</c:v>
                </c:pt>
                <c:pt idx="3530">
                  <c:v>0.978539208105139</c:v>
                </c:pt>
                <c:pt idx="3531">
                  <c:v>0.978607258408593</c:v>
                </c:pt>
                <c:pt idx="3532">
                  <c:v>0.978674115108827</c:v>
                </c:pt>
                <c:pt idx="3533">
                  <c:v>0.978739778205845</c:v>
                </c:pt>
                <c:pt idx="3534">
                  <c:v>0.978804292459765</c:v>
                </c:pt>
                <c:pt idx="3535">
                  <c:v>0.978867657870588</c:v>
                </c:pt>
                <c:pt idx="3536">
                  <c:v>0.978929904278395</c:v>
                </c:pt>
                <c:pt idx="3537">
                  <c:v>0.978991031683186</c:v>
                </c:pt>
                <c:pt idx="3538">
                  <c:v>0.979051069925036</c:v>
                </c:pt>
                <c:pt idx="3539">
                  <c:v>0.979110063764074</c:v>
                </c:pt>
                <c:pt idx="3540">
                  <c:v>0.979167998280256</c:v>
                </c:pt>
                <c:pt idx="3541">
                  <c:v>0.979224948073785</c:v>
                </c:pt>
                <c:pt idx="3542">
                  <c:v>0.979280883304577</c:v>
                </c:pt>
                <c:pt idx="3543">
                  <c:v>0.979335863652796</c:v>
                </c:pt>
                <c:pt idx="3544">
                  <c:v>0.97938990403848</c:v>
                </c:pt>
                <c:pt idx="3545">
                  <c:v>0.979443004461629</c:v>
                </c:pt>
                <c:pt idx="3546">
                  <c:v>0.979495209682366</c:v>
                </c:pt>
                <c:pt idx="3547">
                  <c:v>0.979546504780645</c:v>
                </c:pt>
                <c:pt idx="3548">
                  <c:v>0.97959691959656</c:v>
                </c:pt>
                <c:pt idx="3549">
                  <c:v>0.979646439210057</c:v>
                </c:pt>
                <c:pt idx="3550">
                  <c:v>0.979695093461222</c:v>
                </c:pt>
                <c:pt idx="3551">
                  <c:v>0.979742882350053</c:v>
                </c:pt>
                <c:pt idx="3552">
                  <c:v>0.97978979095651</c:v>
                </c:pt>
                <c:pt idx="3553">
                  <c:v>0.979835819280597</c:v>
                </c:pt>
                <c:pt idx="3554">
                  <c:v>0.979880982242347</c:v>
                </c:pt>
                <c:pt idx="3555">
                  <c:v>0.979925279841766</c:v>
                </c:pt>
                <c:pt idx="3556">
                  <c:v>0.979968697158813</c:v>
                </c:pt>
                <c:pt idx="3557">
                  <c:v>0.980011249113526</c:v>
                </c:pt>
                <c:pt idx="3558">
                  <c:v>0.980052935705904</c:v>
                </c:pt>
                <c:pt idx="3559">
                  <c:v>0.980093756935954</c:v>
                </c:pt>
                <c:pt idx="3560">
                  <c:v>0.980133727723708</c:v>
                </c:pt>
                <c:pt idx="3561">
                  <c:v>0.980172848069171</c:v>
                </c:pt>
                <c:pt idx="3562">
                  <c:v>0.980211132892379</c:v>
                </c:pt>
                <c:pt idx="3563">
                  <c:v>0.980248582193338</c:v>
                </c:pt>
                <c:pt idx="3564">
                  <c:v>0.980285210892083</c:v>
                </c:pt>
                <c:pt idx="3565">
                  <c:v>0.980321018988616</c:v>
                </c:pt>
                <c:pt idx="3566">
                  <c:v>0.980356036323017</c:v>
                </c:pt>
                <c:pt idx="3567">
                  <c:v>0.980390233055206</c:v>
                </c:pt>
                <c:pt idx="3568">
                  <c:v>0.980423653945302</c:v>
                </c:pt>
                <c:pt idx="3569">
                  <c:v>0.980456269153227</c:v>
                </c:pt>
                <c:pt idx="3570">
                  <c:v>0.980488108519061</c:v>
                </c:pt>
                <c:pt idx="3571">
                  <c:v>0.980519172042805</c:v>
                </c:pt>
                <c:pt idx="3572">
                  <c:v>0.980549459724454</c:v>
                </c:pt>
                <c:pt idx="3573">
                  <c:v>0.980578971564015</c:v>
                </c:pt>
                <c:pt idx="3574">
                  <c:v>0.980607707561482</c:v>
                </c:pt>
                <c:pt idx="3575">
                  <c:v>0.9806356826369</c:v>
                </c:pt>
                <c:pt idx="3576">
                  <c:v>0.980662911710302</c:v>
                </c:pt>
                <c:pt idx="3577">
                  <c:v>0.980689364941616</c:v>
                </c:pt>
                <c:pt idx="3578">
                  <c:v>0.98071507217092</c:v>
                </c:pt>
                <c:pt idx="3579">
                  <c:v>0.980740033398213</c:v>
                </c:pt>
                <c:pt idx="3580">
                  <c:v>0.980764248623493</c:v>
                </c:pt>
                <c:pt idx="3581">
                  <c:v>0.98078771784676</c:v>
                </c:pt>
                <c:pt idx="3582">
                  <c:v>0.980810455988059</c:v>
                </c:pt>
                <c:pt idx="3583">
                  <c:v>0.980832463047387</c:v>
                </c:pt>
                <c:pt idx="3584">
                  <c:v>0.980853739024743</c:v>
                </c:pt>
                <c:pt idx="3585">
                  <c:v>0.98087428392013</c:v>
                </c:pt>
                <c:pt idx="3586">
                  <c:v>0.98089411265359</c:v>
                </c:pt>
                <c:pt idx="3587">
                  <c:v>0.980913210305068</c:v>
                </c:pt>
                <c:pt idx="3588">
                  <c:v>0.98093159179462</c:v>
                </c:pt>
                <c:pt idx="3589">
                  <c:v>0.980949257122245</c:v>
                </c:pt>
                <c:pt idx="3590">
                  <c:v>0.980966206287935</c:v>
                </c:pt>
                <c:pt idx="3591">
                  <c:v>0.980982454211739</c:v>
                </c:pt>
                <c:pt idx="3592">
                  <c:v>0.980998000893651</c:v>
                </c:pt>
                <c:pt idx="3593">
                  <c:v>0.98101283141363</c:v>
                </c:pt>
                <c:pt idx="3594">
                  <c:v>0.981026945771679</c:v>
                </c:pt>
                <c:pt idx="3595">
                  <c:v>0.981040373807881</c:v>
                </c:pt>
                <c:pt idx="3596">
                  <c:v>0.981053100602191</c:v>
                </c:pt>
                <c:pt idx="3597">
                  <c:v>0.981065141074648</c:v>
                </c:pt>
                <c:pt idx="3598">
                  <c:v>0.981076465385179</c:v>
                </c:pt>
                <c:pt idx="3599">
                  <c:v>0.981087118293897</c:v>
                </c:pt>
                <c:pt idx="3600">
                  <c:v>0.981097055040685</c:v>
                </c:pt>
                <c:pt idx="3601">
                  <c:v>0.981106320385661</c:v>
                </c:pt>
                <c:pt idx="3602">
                  <c:v>0.981114884488749</c:v>
                </c:pt>
                <c:pt idx="3603">
                  <c:v>0.981122762269987</c:v>
                </c:pt>
                <c:pt idx="3604">
                  <c:v>0.981129968649415</c:v>
                </c:pt>
                <c:pt idx="3605">
                  <c:v>0.981136473786949</c:v>
                </c:pt>
                <c:pt idx="3606">
                  <c:v>0.981142292602638</c:v>
                </c:pt>
                <c:pt idx="3607">
                  <c:v>0.981147440016515</c:v>
                </c:pt>
                <c:pt idx="3608">
                  <c:v>0.981151886188502</c:v>
                </c:pt>
                <c:pt idx="3609">
                  <c:v>0.981155660958677</c:v>
                </c:pt>
                <c:pt idx="3610">
                  <c:v>0.981158764327041</c:v>
                </c:pt>
                <c:pt idx="3611">
                  <c:v>0.981161166453519</c:v>
                </c:pt>
                <c:pt idx="3612">
                  <c:v>0.981162897178185</c:v>
                </c:pt>
                <c:pt idx="3613">
                  <c:v>0.98116395650104</c:v>
                </c:pt>
                <c:pt idx="3614">
                  <c:v>0.981164314582006</c:v>
                </c:pt>
                <c:pt idx="3615">
                  <c:v>0.98116400126116</c:v>
                </c:pt>
                <c:pt idx="3616">
                  <c:v>0.981163016538507</c:v>
                </c:pt>
                <c:pt idx="3617">
                  <c:v>0.981161345494002</c:v>
                </c:pt>
                <c:pt idx="3618">
                  <c:v>0.981158988127644</c:v>
                </c:pt>
                <c:pt idx="3619">
                  <c:v>0.981155959359481</c:v>
                </c:pt>
                <c:pt idx="3620">
                  <c:v>0.981152244269466</c:v>
                </c:pt>
                <c:pt idx="3621">
                  <c:v>0.981147842857601</c:v>
                </c:pt>
                <c:pt idx="3622">
                  <c:v>0.981142770043925</c:v>
                </c:pt>
                <c:pt idx="3623">
                  <c:v>0.981137010908399</c:v>
                </c:pt>
                <c:pt idx="3624">
                  <c:v>0.981130565451021</c:v>
                </c:pt>
                <c:pt idx="3625">
                  <c:v>0.981123433671798</c:v>
                </c:pt>
                <c:pt idx="3626">
                  <c:v>0.981115615570721</c:v>
                </c:pt>
                <c:pt idx="3627">
                  <c:v>0.981107096227753</c:v>
                </c:pt>
                <c:pt idx="3628">
                  <c:v>0.981097905482976</c:v>
                </c:pt>
                <c:pt idx="3629">
                  <c:v>0.981088028416351</c:v>
                </c:pt>
                <c:pt idx="3630">
                  <c:v>0.981077450107833</c:v>
                </c:pt>
                <c:pt idx="3631">
                  <c:v>0.98106618547746</c:v>
                </c:pt>
                <c:pt idx="3632">
                  <c:v>0.981054219605207</c:v>
                </c:pt>
                <c:pt idx="3633">
                  <c:v>0.981041552491059</c:v>
                </c:pt>
                <c:pt idx="3634">
                  <c:v>0.98102819905506</c:v>
                </c:pt>
                <c:pt idx="3635">
                  <c:v>0.981014144377169</c:v>
                </c:pt>
                <c:pt idx="3636">
                  <c:v>0.980999373537351</c:v>
                </c:pt>
                <c:pt idx="3637">
                  <c:v>0.980983916375681</c:v>
                </c:pt>
                <c:pt idx="3638">
                  <c:v>0.98096774305208</c:v>
                </c:pt>
                <c:pt idx="3639">
                  <c:v>0.98095085356655</c:v>
                </c:pt>
                <c:pt idx="3640">
                  <c:v>0.980933262839127</c:v>
                </c:pt>
                <c:pt idx="3641">
                  <c:v>0.980914955949775</c:v>
                </c:pt>
                <c:pt idx="3642">
                  <c:v>0.980895917978452</c:v>
                </c:pt>
                <c:pt idx="3643">
                  <c:v>0.980876178765236</c:v>
                </c:pt>
                <c:pt idx="3644">
                  <c:v>0.980855708470053</c:v>
                </c:pt>
                <c:pt idx="3645">
                  <c:v>0.980834507092898</c:v>
                </c:pt>
                <c:pt idx="3646">
                  <c:v>0.980812589553811</c:v>
                </c:pt>
                <c:pt idx="3647">
                  <c:v>0.980789926012714</c:v>
                </c:pt>
                <c:pt idx="3648">
                  <c:v>0.980766531389645</c:v>
                </c:pt>
                <c:pt idx="3649">
                  <c:v>0.980742390764566</c:v>
                </c:pt>
                <c:pt idx="3650">
                  <c:v>0.980717519057517</c:v>
                </c:pt>
                <c:pt idx="3651">
                  <c:v>0.980691886428417</c:v>
                </c:pt>
                <c:pt idx="3652">
                  <c:v>0.980665507797302</c:v>
                </c:pt>
                <c:pt idx="3653">
                  <c:v>0.980638383164179</c:v>
                </c:pt>
                <c:pt idx="3654">
                  <c:v>0.980610482688964</c:v>
                </c:pt>
                <c:pt idx="3655">
                  <c:v>0.980581821291697</c:v>
                </c:pt>
                <c:pt idx="3656">
                  <c:v>0.980552398972377</c:v>
                </c:pt>
                <c:pt idx="3657">
                  <c:v>0.980522200810965</c:v>
                </c:pt>
                <c:pt idx="3658">
                  <c:v>0.980491226807469</c:v>
                </c:pt>
                <c:pt idx="3659">
                  <c:v>0.980459476961876</c:v>
                </c:pt>
                <c:pt idx="3660">
                  <c:v>0.980426936354152</c:v>
                </c:pt>
                <c:pt idx="3661">
                  <c:v>0.980393619904335</c:v>
                </c:pt>
                <c:pt idx="3662">
                  <c:v>0.980359497772347</c:v>
                </c:pt>
                <c:pt idx="3663">
                  <c:v>0.980324569958188</c:v>
                </c:pt>
                <c:pt idx="3664">
                  <c:v>0.980288851381897</c:v>
                </c:pt>
                <c:pt idx="3665">
                  <c:v>0.980252312203393</c:v>
                </c:pt>
                <c:pt idx="3666">
                  <c:v>0.980214952422677</c:v>
                </c:pt>
                <c:pt idx="3667">
                  <c:v>0.980176757119709</c:v>
                </c:pt>
                <c:pt idx="3668">
                  <c:v>0.980137711374447</c:v>
                </c:pt>
                <c:pt idx="3669">
                  <c:v>0.980097830106934</c:v>
                </c:pt>
                <c:pt idx="3670">
                  <c:v>0.980057098397128</c:v>
                </c:pt>
                <c:pt idx="3671">
                  <c:v>0.980015501324988</c:v>
                </c:pt>
                <c:pt idx="3672">
                  <c:v>0.979973038890518</c:v>
                </c:pt>
                <c:pt idx="3673">
                  <c:v>0.979929696173674</c:v>
                </c:pt>
                <c:pt idx="3674">
                  <c:v>0.979885503014535</c:v>
                </c:pt>
                <c:pt idx="3675">
                  <c:v>0.979840414652985</c:v>
                </c:pt>
                <c:pt idx="3676">
                  <c:v>0.979794475849141</c:v>
                </c:pt>
                <c:pt idx="3677">
                  <c:v>0.979747641842883</c:v>
                </c:pt>
                <c:pt idx="3678">
                  <c:v>0.979699957394335</c:v>
                </c:pt>
                <c:pt idx="3679">
                  <c:v>0.979651377743371</c:v>
                </c:pt>
                <c:pt idx="3680">
                  <c:v>0.979601932730076</c:v>
                </c:pt>
                <c:pt idx="3681">
                  <c:v>0.979551607434406</c:v>
                </c:pt>
                <c:pt idx="3682">
                  <c:v>0.979500386936322</c:v>
                </c:pt>
                <c:pt idx="3683">
                  <c:v>0.979448271235828</c:v>
                </c:pt>
                <c:pt idx="3684">
                  <c:v>0.979395245412879</c:v>
                </c:pt>
                <c:pt idx="3685">
                  <c:v>0.979341294547436</c:v>
                </c:pt>
                <c:pt idx="3686">
                  <c:v>0.979286388799417</c:v>
                </c:pt>
                <c:pt idx="3687">
                  <c:v>0.979230513248788</c:v>
                </c:pt>
                <c:pt idx="3688">
                  <c:v>0.979173652975502</c:v>
                </c:pt>
                <c:pt idx="3689">
                  <c:v>0.97911579305952</c:v>
                </c:pt>
                <c:pt idx="3690">
                  <c:v>0.979056873820683</c:v>
                </c:pt>
                <c:pt idx="3691">
                  <c:v>0.978996910179031</c:v>
                </c:pt>
                <c:pt idx="3692">
                  <c:v>0.978935842454403</c:v>
                </c:pt>
                <c:pt idx="3693">
                  <c:v>0.978873685566837</c:v>
                </c:pt>
                <c:pt idx="3694">
                  <c:v>0.978810379836174</c:v>
                </c:pt>
                <c:pt idx="3695">
                  <c:v>0.978745940182455</c:v>
                </c:pt>
                <c:pt idx="3696">
                  <c:v>0.9786803367656</c:v>
                </c:pt>
                <c:pt idx="3697">
                  <c:v>0.978613539745525</c:v>
                </c:pt>
                <c:pt idx="3698">
                  <c:v>0.978545564042273</c:v>
                </c:pt>
                <c:pt idx="3699">
                  <c:v>0.978476379815759</c:v>
                </c:pt>
                <c:pt idx="3700">
                  <c:v>0.978405972145956</c:v>
                </c:pt>
                <c:pt idx="3701">
                  <c:v>0.978334341032849</c:v>
                </c:pt>
                <c:pt idx="3702">
                  <c:v>0.978261501396486</c:v>
                </c:pt>
                <c:pt idx="3703">
                  <c:v>0.978187408476743</c:v>
                </c:pt>
                <c:pt idx="3704">
                  <c:v>0.978112092113702</c:v>
                </c:pt>
                <c:pt idx="3705">
                  <c:v>0.978035522467283</c:v>
                </c:pt>
                <c:pt idx="3706">
                  <c:v>0.977957699537486</c:v>
                </c:pt>
                <c:pt idx="3707">
                  <c:v>0.977878638244349</c:v>
                </c:pt>
                <c:pt idx="3708">
                  <c:v>0.977798308747793</c:v>
                </c:pt>
                <c:pt idx="3709">
                  <c:v>0.977716711047818</c:v>
                </c:pt>
                <c:pt idx="3710">
                  <c:v>0.977633845144425</c:v>
                </c:pt>
                <c:pt idx="3711">
                  <c:v>0.977549696117575</c:v>
                </c:pt>
                <c:pt idx="3712">
                  <c:v>0.977464249047216</c:v>
                </c:pt>
                <c:pt idx="3713">
                  <c:v>0.97737750393337</c:v>
                </c:pt>
                <c:pt idx="3714">
                  <c:v>0.97728944585598</c:v>
                </c:pt>
                <c:pt idx="3715">
                  <c:v>0.977200059895009</c:v>
                </c:pt>
                <c:pt idx="3716">
                  <c:v>0.977109331130419</c:v>
                </c:pt>
                <c:pt idx="3717">
                  <c:v>0.977017244642169</c:v>
                </c:pt>
                <c:pt idx="3718">
                  <c:v>0.976923785510218</c:v>
                </c:pt>
                <c:pt idx="3719">
                  <c:v>0.976828938814527</c:v>
                </c:pt>
                <c:pt idx="3720">
                  <c:v>0.976732674715014</c:v>
                </c:pt>
                <c:pt idx="3721">
                  <c:v>0.97663497829164</c:v>
                </c:pt>
                <c:pt idx="3722">
                  <c:v>0.976535834624364</c:v>
                </c:pt>
                <c:pt idx="3723">
                  <c:v>0.976435213873108</c:v>
                </c:pt>
                <c:pt idx="3724">
                  <c:v>0.976333116037868</c:v>
                </c:pt>
                <c:pt idx="3725">
                  <c:v>0.976229481438487</c:v>
                </c:pt>
                <c:pt idx="3726">
                  <c:v>0.976124324995</c:v>
                </c:pt>
                <c:pt idx="3727">
                  <c:v>0.976017601947291</c:v>
                </c:pt>
                <c:pt idx="3728">
                  <c:v>0.975909282455281</c:v>
                </c:pt>
                <c:pt idx="3729">
                  <c:v>0.975799366518965</c:v>
                </c:pt>
                <c:pt idx="3730">
                  <c:v>0.975687809378224</c:v>
                </c:pt>
                <c:pt idx="3731">
                  <c:v>0.975574581192978</c:v>
                </c:pt>
                <c:pt idx="3732">
                  <c:v>0.975459681963229</c:v>
                </c:pt>
                <c:pt idx="3733">
                  <c:v>0.975343052008815</c:v>
                </c:pt>
                <c:pt idx="3734">
                  <c:v>0.975224691329732</c:v>
                </c:pt>
                <c:pt idx="3735">
                  <c:v>0.975104555165864</c:v>
                </c:pt>
                <c:pt idx="3736">
                  <c:v>0.974982628597169</c:v>
                </c:pt>
                <c:pt idx="3737">
                  <c:v>0.974858866863529</c:v>
                </c:pt>
                <c:pt idx="3738">
                  <c:v>0.974733255044899</c:v>
                </c:pt>
                <c:pt idx="3739">
                  <c:v>0.974605748381161</c:v>
                </c:pt>
                <c:pt idx="3740">
                  <c:v>0.974476331952274</c:v>
                </c:pt>
                <c:pt idx="3741">
                  <c:v>0.97434496099812</c:v>
                </c:pt>
                <c:pt idx="3742">
                  <c:v>0.974211605678615</c:v>
                </c:pt>
                <c:pt idx="3743">
                  <c:v>0.974076251073721</c:v>
                </c:pt>
                <c:pt idx="3744">
                  <c:v>0.973938837503278</c:v>
                </c:pt>
                <c:pt idx="3745">
                  <c:v>0.97379935004724</c:v>
                </c:pt>
                <c:pt idx="3746">
                  <c:v>0.973657758865533</c:v>
                </c:pt>
                <c:pt idx="3747">
                  <c:v>0.973514004277992</c:v>
                </c:pt>
                <c:pt idx="3748">
                  <c:v>0.973368056444542</c:v>
                </c:pt>
                <c:pt idx="3749">
                  <c:v>0.973219900445136</c:v>
                </c:pt>
                <c:pt idx="3750">
                  <c:v>0.973069476599619</c:v>
                </c:pt>
                <c:pt idx="3751">
                  <c:v>0.972916740147864</c:v>
                </c:pt>
                <c:pt idx="3752">
                  <c:v>0.972761676169839</c:v>
                </c:pt>
                <c:pt idx="3753">
                  <c:v>0.972604224985375</c:v>
                </c:pt>
                <c:pt idx="3754">
                  <c:v>0.972444356754395</c:v>
                </c:pt>
                <c:pt idx="3755">
                  <c:v>0.972282011796738</c:v>
                </c:pt>
                <c:pt idx="3756">
                  <c:v>0.972117160272323</c:v>
                </c:pt>
                <c:pt idx="3757">
                  <c:v>0.971949757421035</c:v>
                </c:pt>
                <c:pt idx="3758">
                  <c:v>0.971779758482744</c:v>
                </c:pt>
                <c:pt idx="3759">
                  <c:v>0.971607103777295</c:v>
                </c:pt>
                <c:pt idx="3760">
                  <c:v>0.971431763464605</c:v>
                </c:pt>
                <c:pt idx="3761">
                  <c:v>0.971253662944476</c:v>
                </c:pt>
                <c:pt idx="3762">
                  <c:v>0.971072772376823</c:v>
                </c:pt>
                <c:pt idx="3763">
                  <c:v>0.970889047001529</c:v>
                </c:pt>
                <c:pt idx="3764">
                  <c:v>0.970702412218393</c:v>
                </c:pt>
                <c:pt idx="3765">
                  <c:v>0.970512823267288</c:v>
                </c:pt>
                <c:pt idx="3766">
                  <c:v>0.970320220468063</c:v>
                </c:pt>
                <c:pt idx="3767">
                  <c:v>0.970124544140551</c:v>
                </c:pt>
                <c:pt idx="3768">
                  <c:v>0.969925749524633</c:v>
                </c:pt>
                <c:pt idx="3769">
                  <c:v>0.969723762020108</c:v>
                </c:pt>
                <c:pt idx="3770">
                  <c:v>0.969518536866852</c:v>
                </c:pt>
                <c:pt idx="3771">
                  <c:v>0.969309999464669</c:v>
                </c:pt>
                <c:pt idx="3772">
                  <c:v>0.969098075213356</c:v>
                </c:pt>
                <c:pt idx="3773">
                  <c:v>0.968882704432749</c:v>
                </c:pt>
                <c:pt idx="3774">
                  <c:v>0.968663827442692</c:v>
                </c:pt>
                <c:pt idx="3775">
                  <c:v>0.968441369642982</c:v>
                </c:pt>
                <c:pt idx="3776">
                  <c:v>0.968215256433419</c:v>
                </c:pt>
                <c:pt idx="3777">
                  <c:v>0.967985413213801</c:v>
                </c:pt>
                <c:pt idx="3778">
                  <c:v>0.967751750463884</c:v>
                </c:pt>
                <c:pt idx="3779">
                  <c:v>0.967514223423545</c:v>
                </c:pt>
                <c:pt idx="3780">
                  <c:v>0.96727272765251</c:v>
                </c:pt>
                <c:pt idx="3781">
                  <c:v>0.967027173630537</c:v>
                </c:pt>
                <c:pt idx="3782">
                  <c:v>0.96677750167746</c:v>
                </c:pt>
                <c:pt idx="3783">
                  <c:v>0.966523607353003</c:v>
                </c:pt>
                <c:pt idx="3784">
                  <c:v>0.966265401136918</c:v>
                </c:pt>
                <c:pt idx="3785">
                  <c:v>0.966002808429012</c:v>
                </c:pt>
                <c:pt idx="3786">
                  <c:v>0.965735709868956</c:v>
                </c:pt>
                <c:pt idx="3787">
                  <c:v>0.965464015936513</c:v>
                </c:pt>
                <c:pt idx="3788">
                  <c:v>0.96518763711144</c:v>
                </c:pt>
                <c:pt idx="3789">
                  <c:v>0.964906468953455</c:v>
                </c:pt>
                <c:pt idx="3790">
                  <c:v>0.964620392102238</c:v>
                </c:pt>
                <c:pt idx="3791">
                  <c:v>0.964329302117507</c:v>
                </c:pt>
                <c:pt idx="3792">
                  <c:v>0.964033094558979</c:v>
                </c:pt>
                <c:pt idx="3793">
                  <c:v>0.963731650066333</c:v>
                </c:pt>
                <c:pt idx="3794">
                  <c:v>0.963424864199286</c:v>
                </c:pt>
                <c:pt idx="3795">
                  <c:v>0.963112587757437</c:v>
                </c:pt>
                <c:pt idx="3796">
                  <c:v>0.962794716300513</c:v>
                </c:pt>
                <c:pt idx="3797">
                  <c:v>0.962471100628094</c:v>
                </c:pt>
                <c:pt idx="3798">
                  <c:v>0.962141636299911</c:v>
                </c:pt>
                <c:pt idx="3799">
                  <c:v>0.961806159195516</c:v>
                </c:pt>
                <c:pt idx="3800">
                  <c:v>0.961464549954592</c:v>
                </c:pt>
                <c:pt idx="3801">
                  <c:v>0.961116644456695</c:v>
                </c:pt>
                <c:pt idx="3802">
                  <c:v>0.960762308421461</c:v>
                </c:pt>
                <c:pt idx="3803">
                  <c:v>0.96040137772845</c:v>
                </c:pt>
                <c:pt idx="3804">
                  <c:v>0.960033703177258</c:v>
                </c:pt>
                <c:pt idx="3805">
                  <c:v>0.959659105727404</c:v>
                </c:pt>
                <c:pt idx="3806">
                  <c:v>0.959277421258443</c:v>
                </c:pt>
                <c:pt idx="3807">
                  <c:v>0.958888485649935</c:v>
                </c:pt>
                <c:pt idx="3808">
                  <c:v>0.958492119861395</c:v>
                </c:pt>
                <c:pt idx="3809">
                  <c:v>0.958088129932302</c:v>
                </c:pt>
                <c:pt idx="3810">
                  <c:v>0.957676321902136</c:v>
                </c:pt>
                <c:pt idx="3811">
                  <c:v>0.957256516730408</c:v>
                </c:pt>
                <c:pt idx="3812">
                  <c:v>0.95682849061652</c:v>
                </c:pt>
                <c:pt idx="3813">
                  <c:v>0.956392049599942</c:v>
                </c:pt>
                <c:pt idx="3814">
                  <c:v>0.955946954960039</c:v>
                </c:pt>
                <c:pt idx="3815">
                  <c:v>0.955493027656324</c:v>
                </c:pt>
                <c:pt idx="3816">
                  <c:v>0.955029999128075</c:v>
                </c:pt>
                <c:pt idx="3817">
                  <c:v>0.954557630654643</c:v>
                </c:pt>
                <c:pt idx="3818">
                  <c:v>0.954075713355473</c:v>
                </c:pt>
                <c:pt idx="3819">
                  <c:v>0.953583963749792</c:v>
                </c:pt>
                <c:pt idx="3820">
                  <c:v>0.953082128196922</c:v>
                </c:pt>
                <c:pt idx="3821">
                  <c:v>0.952569938136142</c:v>
                </c:pt>
                <c:pt idx="3822">
                  <c:v>0.952047139926761</c:v>
                </c:pt>
                <c:pt idx="3823">
                  <c:v>0.951513420247937</c:v>
                </c:pt>
                <c:pt idx="3824">
                  <c:v>0.950968480698869</c:v>
                </c:pt>
                <c:pt idx="3825">
                  <c:v>0.950412022878747</c:v>
                </c:pt>
                <c:pt idx="3826">
                  <c:v>0.949843718546691</c:v>
                </c:pt>
                <c:pt idx="3827">
                  <c:v>0.949263224541771</c:v>
                </c:pt>
                <c:pt idx="3828">
                  <c:v>0.948670212623112</c:v>
                </c:pt>
                <c:pt idx="3829">
                  <c:v>0.948064369469849</c:v>
                </c:pt>
                <c:pt idx="3830">
                  <c:v>0.947445366841118</c:v>
                </c:pt>
                <c:pt idx="3831">
                  <c:v>0.946812831735904</c:v>
                </c:pt>
                <c:pt idx="3832">
                  <c:v>0.946166406073244</c:v>
                </c:pt>
                <c:pt idx="3833">
                  <c:v>0.94550568701205</c:v>
                </c:pt>
                <c:pt idx="3834">
                  <c:v>0.944830226951119</c:v>
                </c:pt>
                <c:pt idx="3835">
                  <c:v>0.944139533529122</c:v>
                </c:pt>
                <c:pt idx="3836">
                  <c:v>0.943433084544647</c:v>
                </c:pt>
                <c:pt idx="3837">
                  <c:v>0.942710357796291</c:v>
                </c:pt>
                <c:pt idx="3838">
                  <c:v>0.941970875842765</c:v>
                </c:pt>
                <c:pt idx="3839">
                  <c:v>0.941214220922943</c:v>
                </c:pt>
                <c:pt idx="3840">
                  <c:v>0.940440094636025</c:v>
                </c:pt>
                <c:pt idx="3841">
                  <c:v>0.939648243341321</c:v>
                </c:pt>
                <c:pt idx="3842">
                  <c:v>0.938838443238229</c:v>
                </c:pt>
                <c:pt idx="3843">
                  <c:v>0.938010410845986</c:v>
                </c:pt>
                <c:pt idx="3844">
                  <c:v>0.937163653803263</c:v>
                </c:pt>
                <c:pt idx="3845">
                  <c:v>0.936297396267973</c:v>
                </c:pt>
                <c:pt idx="3846">
                  <c:v>0.935410474476974</c:v>
                </c:pt>
                <c:pt idx="3847">
                  <c:v>0.934501456106406</c:v>
                </c:pt>
                <c:pt idx="3848">
                  <c:v>0.933568699951843</c:v>
                </c:pt>
                <c:pt idx="3849">
                  <c:v>0.932610654329108</c:v>
                </c:pt>
                <c:pt idx="3850">
                  <c:v>0.931626140555015</c:v>
                </c:pt>
                <c:pt idx="3851">
                  <c:v>0.930614755788483</c:v>
                </c:pt>
                <c:pt idx="3852">
                  <c:v>0.92957711175116</c:v>
                </c:pt>
                <c:pt idx="3853">
                  <c:v>0.928514864567513</c:v>
                </c:pt>
                <c:pt idx="3854">
                  <c:v>0.927430535724334</c:v>
                </c:pt>
                <c:pt idx="3855">
                  <c:v>0.926326960029271</c:v>
                </c:pt>
                <c:pt idx="3856">
                  <c:v>0.925206479928637</c:v>
                </c:pt>
                <c:pt idx="3857">
                  <c:v>0.924069990624843</c:v>
                </c:pt>
                <c:pt idx="3858">
                  <c:v>0.92291589567359</c:v>
                </c:pt>
                <c:pt idx="3859">
                  <c:v>0.92173940574196</c:v>
                </c:pt>
                <c:pt idx="3860">
                  <c:v>0.920532329727874</c:v>
                </c:pt>
                <c:pt idx="3861">
                  <c:v>0.919283567121411</c:v>
                </c:pt>
                <c:pt idx="3862">
                  <c:v>0.917980435888378</c:v>
                </c:pt>
                <c:pt idx="3863">
                  <c:v>0.916610731435875</c:v>
                </c:pt>
                <c:pt idx="3864">
                  <c:v>0.915165456979646</c:v>
                </c:pt>
                <c:pt idx="3865">
                  <c:v>0.913641628511649</c:v>
                </c:pt>
                <c:pt idx="3866">
                  <c:v>0.912044781366803</c:v>
                </c:pt>
                <c:pt idx="3867">
                  <c:v>0.910390462227024</c:v>
                </c:pt>
                <c:pt idx="3868">
                  <c:v>0.908704438001773</c:v>
                </c:pt>
                <c:pt idx="3869">
                  <c:v>0.907020920343279</c:v>
                </c:pt>
                <c:pt idx="3870">
                  <c:v>0.905378805796399</c:v>
                </c:pt>
                <c:pt idx="3871">
                  <c:v>0.903816274744066</c:v>
                </c:pt>
                <c:pt idx="3872">
                  <c:v>0.902363943108812</c:v>
                </c:pt>
                <c:pt idx="3873">
                  <c:v>0.901037700733475</c:v>
                </c:pt>
                <c:pt idx="3874">
                  <c:v>0.899832086883333</c:v>
                </c:pt>
                <c:pt idx="3875">
                  <c:v>0.898715545673317</c:v>
                </c:pt>
                <c:pt idx="3876">
                  <c:v>0.897628247742135</c:v>
                </c:pt>
                <c:pt idx="3877">
                  <c:v>0.896483865737063</c:v>
                </c:pt>
                <c:pt idx="3878">
                  <c:v>0.895175199169109</c:v>
                </c:pt>
                <c:pt idx="3879">
                  <c:v>0.893583872439147</c:v>
                </c:pt>
                <c:pt idx="3880">
                  <c:v>0.891593494313407</c:v>
                </c:pt>
                <c:pt idx="3881">
                  <c:v>0.889105085245053</c:v>
                </c:pt>
                <c:pt idx="3882">
                  <c:v>0.886053205937675</c:v>
                </c:pt>
                <c:pt idx="3883">
                  <c:v>0.882421086266061</c:v>
                </c:pt>
                <c:pt idx="3884">
                  <c:v>0.878252814949069</c:v>
                </c:pt>
                <c:pt idx="3885">
                  <c:v>0.873660904010011</c:v>
                </c:pt>
                <c:pt idx="3886">
                  <c:v>0.868827855380888</c:v>
                </c:pt>
                <c:pt idx="3887">
                  <c:v>0.864000819527969</c:v>
                </c:pt>
                <c:pt idx="3888">
                  <c:v>0.859479256578564</c:v>
                </c:pt>
                <c:pt idx="3889">
                  <c:v>0.855596077390129</c:v>
                </c:pt>
                <c:pt idx="3890">
                  <c:v>0.852693353724852</c:v>
                </c:pt>
                <c:pt idx="3891">
                  <c:v>0.85109443269442</c:v>
                </c:pt>
                <c:pt idx="3892">
                  <c:v>0.85107458904092</c:v>
                </c:pt>
                <c:pt idx="3893">
                  <c:v>0.852832512940002</c:v>
                </c:pt>
                <c:pt idx="3894">
                  <c:v>0.856465348773546</c:v>
                </c:pt>
                <c:pt idx="3895">
                  <c:v>0.861949149876996</c:v>
                </c:pt>
                <c:pt idx="3896">
                  <c:v>0.869126912667098</c:v>
                </c:pt>
                <c:pt idx="3897">
                  <c:v>0.877705368833241</c:v>
                </c:pt>
                <c:pt idx="3898">
                  <c:v>0.887261311434534</c:v>
                </c:pt>
                <c:pt idx="3899">
                  <c:v>0.897257410142416</c:v>
                </c:pt>
                <c:pt idx="3900">
                  <c:v>0.907067082947724</c:v>
                </c:pt>
                <c:pt idx="3901">
                  <c:v>0.916006872647968</c:v>
                </c:pt>
                <c:pt idx="3902">
                  <c:v>0.923374851030858</c:v>
                </c:pt>
                <c:pt idx="3903">
                  <c:v>0.928492767987942</c:v>
                </c:pt>
                <c:pt idx="3904">
                  <c:v>0.93074949867173</c:v>
                </c:pt>
                <c:pt idx="3905">
                  <c:v>0.92964358053035</c:v>
                </c:pt>
                <c:pt idx="3906">
                  <c:v>0.924822035252235</c:v>
                </c:pt>
                <c:pt idx="3907">
                  <c:v>0.916113565855595</c:v>
                </c:pt>
                <c:pt idx="3908">
                  <c:v>0.903554055037164</c:v>
                </c:pt>
                <c:pt idx="3909">
                  <c:v>0.887402813096</c:v>
                </c:pt>
                <c:pt idx="3910">
                  <c:v>0.868148441509295</c:v>
                </c:pt>
                <c:pt idx="3911">
                  <c:v>0.846503879479018</c:v>
                </c:pt>
                <c:pt idx="3912">
                  <c:v>0.82339015600812</c:v>
                </c:pt>
                <c:pt idx="3913">
                  <c:v>0.799909578588238</c:v>
                </c:pt>
                <c:pt idx="3914">
                  <c:v>0.777308835940252</c:v>
                </c:pt>
                <c:pt idx="3915">
                  <c:v>0.756933566491786</c:v>
                </c:pt>
                <c:pt idx="3916">
                  <c:v>0.740175765235435</c:v>
                </c:pt>
                <c:pt idx="3917">
                  <c:v>0.728416087933225</c:v>
                </c:pt>
                <c:pt idx="3918">
                  <c:v>0.722963290673357</c:v>
                </c:pt>
                <c:pt idx="3919">
                  <c:v>0.724993191985646</c:v>
                </c:pt>
                <c:pt idx="3920">
                  <c:v>0.735489604402295</c:v>
                </c:pt>
                <c:pt idx="3921">
                  <c:v>0.755190040431521</c:v>
                </c:pt>
                <c:pt idx="3922">
                  <c:v>0.784538520470324</c:v>
                </c:pt>
                <c:pt idx="3923">
                  <c:v>0.823648004143236</c:v>
                </c:pt>
                <c:pt idx="3924">
                  <c:v>0.872274727833103</c:v>
                </c:pt>
                <c:pt idx="3925">
                  <c:v>0.929806074688409</c:v>
                </c:pt>
                <c:pt idx="3926">
                  <c:v>0.99526358847139</c:v>
                </c:pt>
                <c:pt idx="3927">
                  <c:v>1.067321922009127</c:v>
                </c:pt>
                <c:pt idx="3928">
                  <c:v>1.144343899288058</c:v>
                </c:pt>
                <c:pt idx="3929">
                  <c:v>1.224431243590724</c:v>
                </c:pt>
                <c:pt idx="3930">
                  <c:v>1.305489584111042</c:v>
                </c:pt>
                <c:pt idx="3931">
                  <c:v>1.385305682082465</c:v>
                </c:pt>
                <c:pt idx="3932">
                  <c:v>1.461634011771431</c:v>
                </c:pt>
                <c:pt idx="3933">
                  <c:v>1.53228887680565</c:v>
                </c:pt>
                <c:pt idx="3934">
                  <c:v>1.595238316907264</c:v>
                </c:pt>
                <c:pt idx="3935">
                  <c:v>1.648694135415598</c:v>
                </c:pt>
                <c:pt idx="3936">
                  <c:v>1.691194466789691</c:v>
                </c:pt>
                <c:pt idx="3937">
                  <c:v>1.721673274155677</c:v>
                </c:pt>
                <c:pt idx="3938">
                  <c:v>1.739511972645956</c:v>
                </c:pt>
                <c:pt idx="3939">
                  <c:v>1.74457135828525</c:v>
                </c:pt>
                <c:pt idx="3940">
                  <c:v>1.737198471209125</c:v>
                </c:pt>
                <c:pt idx="3941">
                  <c:v>1.718209736018535</c:v>
                </c:pt>
                <c:pt idx="3942">
                  <c:v>1.688847395262362</c:v>
                </c:pt>
                <c:pt idx="3943">
                  <c:v>1.650715054863675</c:v>
                </c:pt>
                <c:pt idx="3944">
                  <c:v>1.605691297086818</c:v>
                </c:pt>
                <c:pt idx="3945">
                  <c:v>1.555829567067577</c:v>
                </c:pt>
                <c:pt idx="3946">
                  <c:v>1.503248510517464</c:v>
                </c:pt>
                <c:pt idx="3947">
                  <c:v>1.450020222622517</c:v>
                </c:pt>
                <c:pt idx="3948">
                  <c:v>1.398064823039073</c:v>
                </c:pt>
                <c:pt idx="3949">
                  <c:v>1.349055698718315</c:v>
                </c:pt>
                <c:pt idx="3950">
                  <c:v>1.304344650064474</c:v>
                </c:pt>
                <c:pt idx="3951">
                  <c:v>1.264910252675651</c:v>
                </c:pt>
                <c:pt idx="3952">
                  <c:v>1.231332970716676</c:v>
                </c:pt>
                <c:pt idx="3953">
                  <c:v>1.203798155847217</c:v>
                </c:pt>
                <c:pt idx="3954">
                  <c:v>1.182125827622092</c:v>
                </c:pt>
                <c:pt idx="3955">
                  <c:v>1.16582355011376</c:v>
                </c:pt>
                <c:pt idx="3956">
                  <c:v>1.154157585584186</c:v>
                </c:pt>
                <c:pt idx="3957">
                  <c:v>1.146235193426684</c:v>
                </c:pt>
                <c:pt idx="3958">
                  <c:v>1.141091047038888</c:v>
                </c:pt>
                <c:pt idx="3959">
                  <c:v>1.137769995285864</c:v>
                </c:pt>
                <c:pt idx="3960">
                  <c:v>1.135399514215426</c:v>
                </c:pt>
                <c:pt idx="3961">
                  <c:v>1.133246328610784</c:v>
                </c:pt>
                <c:pt idx="3962">
                  <c:v>1.130753562890688</c:v>
                </c:pt>
                <c:pt idx="3963">
                  <c:v>1.12755710839356</c:v>
                </c:pt>
                <c:pt idx="3964">
                  <c:v>1.123481788927146</c:v>
                </c:pt>
                <c:pt idx="3965">
                  <c:v>1.118520099711226</c:v>
                </c:pt>
                <c:pt idx="3966">
                  <c:v>1.112797950965231</c:v>
                </c:pt>
                <c:pt idx="3967">
                  <c:v>1.106532503874586</c:v>
                </c:pt>
                <c:pt idx="3968">
                  <c:v>1.09998793267147</c:v>
                </c:pt>
                <c:pt idx="3969">
                  <c:v>1.09343393200293</c:v>
                </c:pt>
                <c:pt idx="3970">
                  <c:v>1.087111594798922</c:v>
                </c:pt>
                <c:pt idx="3971">
                  <c:v>1.08120907768668</c:v>
                </c:pt>
                <c:pt idx="3972">
                  <c:v>1.075848635475785</c:v>
                </c:pt>
                <c:pt idx="3973">
                  <c:v>1.071084338392003</c:v>
                </c:pt>
                <c:pt idx="3974">
                  <c:v>1.066909144176348</c:v>
                </c:pt>
                <c:pt idx="3975">
                  <c:v>1.063268341041324</c:v>
                </c:pt>
                <c:pt idx="3976">
                  <c:v>1.060076690797143</c:v>
                </c:pt>
                <c:pt idx="3977">
                  <c:v>1.05723593005891</c:v>
                </c:pt>
                <c:pt idx="3978">
                  <c:v>1.054650197568189</c:v>
                </c:pt>
                <c:pt idx="3979">
                  <c:v>1.052237716584526</c:v>
                </c:pt>
                <c:pt idx="3980">
                  <c:v>1.049937613343816</c:v>
                </c:pt>
                <c:pt idx="3981">
                  <c:v>1.047712080464134</c:v>
                </c:pt>
                <c:pt idx="3982">
                  <c:v>1.045544467180596</c:v>
                </c:pt>
                <c:pt idx="3983">
                  <c:v>1.043434639212836</c:v>
                </c:pt>
                <c:pt idx="3984">
                  <c:v>1.041392965988814</c:v>
                </c:pt>
                <c:pt idx="3985">
                  <c:v>1.039434143748142</c:v>
                </c:pt>
                <c:pt idx="3986">
                  <c:v>1.037572122728431</c:v>
                </c:pt>
                <c:pt idx="3987">
                  <c:v>1.035816600955826</c:v>
                </c:pt>
                <c:pt idx="3988">
                  <c:v>1.034171383040581</c:v>
                </c:pt>
                <c:pt idx="3989">
                  <c:v>1.032634305576866</c:v>
                </c:pt>
                <c:pt idx="3990">
                  <c:v>1.031198415825935</c:v>
                </c:pt>
                <c:pt idx="3991">
                  <c:v>1.029853851641208</c:v>
                </c:pt>
                <c:pt idx="3992">
                  <c:v>1.028589766153435</c:v>
                </c:pt>
                <c:pt idx="3993">
                  <c:v>1.027395954055109</c:v>
                </c:pt>
                <c:pt idx="3994">
                  <c:v>1.026263925843342</c:v>
                </c:pt>
                <c:pt idx="3995">
                  <c:v>1.025187370341122</c:v>
                </c:pt>
                <c:pt idx="3996">
                  <c:v>1.024162035336981</c:v>
                </c:pt>
                <c:pt idx="3997">
                  <c:v>1.023185235223685</c:v>
                </c:pt>
                <c:pt idx="3998">
                  <c:v>1.022255298956728</c:v>
                </c:pt>
                <c:pt idx="3999">
                  <c:v>1.021370838972363</c:v>
                </c:pt>
                <c:pt idx="4000">
                  <c:v>1.020530422946738</c:v>
                </c:pt>
                <c:pt idx="4001">
                  <c:v>1.019732290315091</c:v>
                </c:pt>
                <c:pt idx="4002">
                  <c:v>1.018974292591651</c:v>
                </c:pt>
                <c:pt idx="4003">
                  <c:v>1.018254042569978</c:v>
                </c:pt>
                <c:pt idx="4004">
                  <c:v>1.017569033683304</c:v>
                </c:pt>
                <c:pt idx="4005">
                  <c:v>1.01691689364524</c:v>
                </c:pt>
                <c:pt idx="4006">
                  <c:v>1.01629544412991</c:v>
                </c:pt>
                <c:pt idx="4007">
                  <c:v>1.01570276045213</c:v>
                </c:pt>
                <c:pt idx="4008">
                  <c:v>1.015137201407472</c:v>
                </c:pt>
                <c:pt idx="4009">
                  <c:v>1.014597319752038</c:v>
                </c:pt>
                <c:pt idx="4010">
                  <c:v>1.014081832362367</c:v>
                </c:pt>
                <c:pt idx="4011">
                  <c:v>1.01358951579516</c:v>
                </c:pt>
                <c:pt idx="4012">
                  <c:v>1.013119191367241</c:v>
                </c:pt>
                <c:pt idx="4013">
                  <c:v>1.01266974007559</c:v>
                </c:pt>
                <c:pt idx="4014">
                  <c:v>1.012240042917196</c:v>
                </c:pt>
                <c:pt idx="4015">
                  <c:v>1.011829040569194</c:v>
                </c:pt>
                <c:pt idx="4016">
                  <c:v>1.011435748308948</c:v>
                </c:pt>
                <c:pt idx="4017">
                  <c:v>1.011059211253864</c:v>
                </c:pt>
                <c:pt idx="4018">
                  <c:v>1.010698593881697</c:v>
                </c:pt>
                <c:pt idx="4019">
                  <c:v>1.010353060670195</c:v>
                </c:pt>
                <c:pt idx="4020">
                  <c:v>1.010021865617346</c:v>
                </c:pt>
                <c:pt idx="4021">
                  <c:v>1.0097043224013</c:v>
                </c:pt>
                <c:pt idx="4022">
                  <c:v>1.009399744700208</c:v>
                </c:pt>
                <c:pt idx="4023">
                  <c:v>1.00910752079242</c:v>
                </c:pt>
                <c:pt idx="4024">
                  <c:v>1.008827024036248</c:v>
                </c:pt>
                <c:pt idx="4025">
                  <c:v>1.008557687470156</c:v>
                </c:pt>
                <c:pt idx="4026">
                  <c:v>1.008299003812786</c:v>
                </c:pt>
                <c:pt idx="4027">
                  <c:v>1.008050435942688</c:v>
                </c:pt>
                <c:pt idx="4028">
                  <c:v>1.007811521338612</c:v>
                </c:pt>
                <c:pt idx="4029">
                  <c:v>1.007581797479307</c:v>
                </c:pt>
                <c:pt idx="4030">
                  <c:v>1.007360861523708</c:v>
                </c:pt>
                <c:pt idx="4031">
                  <c:v>1.007148295710657</c:v>
                </c:pt>
                <c:pt idx="4032">
                  <c:v>1.006943712119131</c:v>
                </c:pt>
                <c:pt idx="4033">
                  <c:v>1.006746752668163</c:v>
                </c:pt>
                <c:pt idx="4034">
                  <c:v>1.006557074196829</c:v>
                </c:pt>
                <c:pt idx="4035">
                  <c:v>1.006374363384264</c:v>
                </c:pt>
                <c:pt idx="4036">
                  <c:v>1.006198291989604</c:v>
                </c:pt>
                <c:pt idx="4037">
                  <c:v>1.006028591452118</c:v>
                </c:pt>
                <c:pt idx="4038">
                  <c:v>1.005864963371003</c:v>
                </c:pt>
                <c:pt idx="4039">
                  <c:v>1.005707154105574</c:v>
                </c:pt>
                <c:pt idx="4040">
                  <c:v>1.00555492493519</c:v>
                </c:pt>
                <c:pt idx="4041">
                  <c:v>1.005408007299116</c:v>
                </c:pt>
                <c:pt idx="4042">
                  <c:v>1.005266207236849</c:v>
                </c:pt>
                <c:pt idx="4043">
                  <c:v>1.005129300947774</c:v>
                </c:pt>
                <c:pt idx="4044">
                  <c:v>1.004997064631292</c:v>
                </c:pt>
                <c:pt idx="4045">
                  <c:v>1.004869334166946</c:v>
                </c:pt>
                <c:pt idx="4046">
                  <c:v>1.00474590067419</c:v>
                </c:pt>
                <c:pt idx="4047">
                  <c:v>1.004626614952612</c:v>
                </c:pt>
                <c:pt idx="4048">
                  <c:v>1.004511283041696</c:v>
                </c:pt>
                <c:pt idx="4049">
                  <c:v>1.004399755741038</c:v>
                </c:pt>
                <c:pt idx="4050">
                  <c:v>1.004291883850232</c:v>
                </c:pt>
                <c:pt idx="4051">
                  <c:v>1.004187518168884</c:v>
                </c:pt>
                <c:pt idx="4052">
                  <c:v>1.004086524416622</c:v>
                </c:pt>
                <c:pt idx="4053">
                  <c:v>1.003988768313081</c:v>
                </c:pt>
                <c:pt idx="4054">
                  <c:v>1.003894115577906</c:v>
                </c:pt>
                <c:pt idx="4055">
                  <c:v>1.00380246177083</c:v>
                </c:pt>
                <c:pt idx="4056">
                  <c:v>1.003713672611463</c:v>
                </c:pt>
                <c:pt idx="4057">
                  <c:v>1.003627673499623</c:v>
                </c:pt>
                <c:pt idx="4058">
                  <c:v>1.003544315234901</c:v>
                </c:pt>
                <c:pt idx="4059">
                  <c:v>1.003463538137143</c:v>
                </c:pt>
                <c:pt idx="4060">
                  <c:v>1.003385207925977</c:v>
                </c:pt>
                <c:pt idx="4061">
                  <c:v>1.00330926492125</c:v>
                </c:pt>
                <c:pt idx="4062">
                  <c:v>1.003235604682672</c:v>
                </c:pt>
                <c:pt idx="4063">
                  <c:v>1.003164152610045</c:v>
                </c:pt>
                <c:pt idx="4064">
                  <c:v>1.003094819183133</c:v>
                </c:pt>
                <c:pt idx="4065">
                  <c:v>1.00302754472178</c:v>
                </c:pt>
                <c:pt idx="4066">
                  <c:v>1.002962239705724</c:v>
                </c:pt>
                <c:pt idx="4067">
                  <c:v>1.002898829534782</c:v>
                </c:pt>
                <c:pt idx="4068">
                  <c:v>1.002837254528784</c:v>
                </c:pt>
                <c:pt idx="4069">
                  <c:v>1.002777455007574</c:v>
                </c:pt>
                <c:pt idx="4070">
                  <c:v>1.00271937129099</c:v>
                </c:pt>
                <c:pt idx="4071">
                  <c:v>1.002662928778834</c:v>
                </c:pt>
                <c:pt idx="4072">
                  <c:v>1.002608082710974</c:v>
                </c:pt>
                <c:pt idx="4073">
                  <c:v>1.00255477340726</c:v>
                </c:pt>
                <c:pt idx="4074">
                  <c:v>1.00250294118753</c:v>
                </c:pt>
                <c:pt idx="4075">
                  <c:v>1.002452556211706</c:v>
                </c:pt>
                <c:pt idx="4076">
                  <c:v>1.00240354387957</c:v>
                </c:pt>
                <c:pt idx="4077">
                  <c:v>1.002355889271104</c:v>
                </c:pt>
                <c:pt idx="4078">
                  <c:v>1.00230951778609</c:v>
                </c:pt>
                <c:pt idx="4079">
                  <c:v>1.002264399584453</c:v>
                </c:pt>
                <c:pt idx="4080">
                  <c:v>1.002220489906086</c:v>
                </c:pt>
                <c:pt idx="4081">
                  <c:v>1.00217775891089</c:v>
                </c:pt>
                <c:pt idx="4082">
                  <c:v>1.002136161838757</c:v>
                </c:pt>
                <c:pt idx="4083">
                  <c:v>1.002095653929548</c:v>
                </c:pt>
                <c:pt idx="4084">
                  <c:v>1.002056220263242</c:v>
                </c:pt>
                <c:pt idx="4085">
                  <c:v>1.00201780115967</c:v>
                </c:pt>
                <c:pt idx="4086">
                  <c:v>1.001980381698792</c:v>
                </c:pt>
                <c:pt idx="4087">
                  <c:v>1.001943917120484</c:v>
                </c:pt>
                <c:pt idx="4088">
                  <c:v>1.001908392504715</c:v>
                </c:pt>
                <c:pt idx="4089">
                  <c:v>1.001873778011406</c:v>
                </c:pt>
                <c:pt idx="4090">
                  <c:v>1.001840028880423</c:v>
                </c:pt>
                <c:pt idx="4091">
                  <c:v>1.001807130191738</c:v>
                </c:pt>
                <c:pt idx="4092">
                  <c:v>1.001775067025297</c:v>
                </c:pt>
                <c:pt idx="4093">
                  <c:v>1.001743779700951</c:v>
                </c:pt>
                <c:pt idx="4094">
                  <c:v>1.001713283138737</c:v>
                </c:pt>
                <c:pt idx="4095">
                  <c:v>1.001683532578534</c:v>
                </c:pt>
                <c:pt idx="4096">
                  <c:v>1.001654513100303</c:v>
                </c:pt>
                <c:pt idx="4097">
                  <c:v>1.00162619486396</c:v>
                </c:pt>
                <c:pt idx="4098">
                  <c:v>1.001598548029424</c:v>
                </c:pt>
                <c:pt idx="4099">
                  <c:v>1.00157158751675</c:v>
                </c:pt>
                <c:pt idx="4100">
                  <c:v>1.001545268565797</c:v>
                </c:pt>
                <c:pt idx="4101">
                  <c:v>1.001519561336494</c:v>
                </c:pt>
                <c:pt idx="4102">
                  <c:v>1.001494480748877</c:v>
                </c:pt>
                <c:pt idx="4103">
                  <c:v>1.001469982042833</c:v>
                </c:pt>
                <c:pt idx="4104">
                  <c:v>1.00144605029832</c:v>
                </c:pt>
                <c:pt idx="4105">
                  <c:v>1.001422685515329</c:v>
                </c:pt>
                <c:pt idx="4106">
                  <c:v>1.001399857853789</c:v>
                </c:pt>
                <c:pt idx="4107">
                  <c:v>1.001377567313704</c:v>
                </c:pt>
                <c:pt idx="4108">
                  <c:v>1.001355784054976</c:v>
                </c:pt>
                <c:pt idx="4109">
                  <c:v>1.001334493157574</c:v>
                </c:pt>
                <c:pt idx="4110">
                  <c:v>1.00131367970147</c:v>
                </c:pt>
                <c:pt idx="4111">
                  <c:v>1.001293343686648</c:v>
                </c:pt>
                <c:pt idx="4112">
                  <c:v>1.001273470193072</c:v>
                </c:pt>
                <c:pt idx="4113">
                  <c:v>1.001254044300704</c:v>
                </c:pt>
                <c:pt idx="4114">
                  <c:v>1.001235036169458</c:v>
                </c:pt>
                <c:pt idx="4115">
                  <c:v>1.001216460719383</c:v>
                </c:pt>
                <c:pt idx="4116">
                  <c:v>1.001198288110387</c:v>
                </c:pt>
                <c:pt idx="4117">
                  <c:v>1.001180518342488</c:v>
                </c:pt>
                <c:pt idx="4118">
                  <c:v>1.00116313649563</c:v>
                </c:pt>
                <c:pt idx="4119">
                  <c:v>1.001146142569816</c:v>
                </c:pt>
                <c:pt idx="4120">
                  <c:v>1.001129506724965</c:v>
                </c:pt>
                <c:pt idx="4121">
                  <c:v>1.001113228961087</c:v>
                </c:pt>
                <c:pt idx="4122">
                  <c:v>1.00109729435813</c:v>
                </c:pt>
                <c:pt idx="4123">
                  <c:v>1.001081717836138</c:v>
                </c:pt>
                <c:pt idx="4124">
                  <c:v>1.001066454634987</c:v>
                </c:pt>
                <c:pt idx="4125">
                  <c:v>1.00105151967473</c:v>
                </c:pt>
                <c:pt idx="4126">
                  <c:v>1.00103691295535</c:v>
                </c:pt>
                <c:pt idx="4127">
                  <c:v>1.00102260463678</c:v>
                </c:pt>
                <c:pt idx="4128">
                  <c:v>1.00100857979897</c:v>
                </c:pt>
                <c:pt idx="4129">
                  <c:v>1.000994868282006</c:v>
                </c:pt>
                <c:pt idx="4130">
                  <c:v>1.000981425325766</c:v>
                </c:pt>
                <c:pt idx="4131">
                  <c:v>1.00096826585029</c:v>
                </c:pt>
                <c:pt idx="4132">
                  <c:v>1.000955374935542</c:v>
                </c:pt>
                <c:pt idx="4133">
                  <c:v>1.00094275258151</c:v>
                </c:pt>
                <c:pt idx="4134">
                  <c:v>1.000930383868166</c:v>
                </c:pt>
                <c:pt idx="4135">
                  <c:v>1.000918268795506</c:v>
                </c:pt>
                <c:pt idx="4136">
                  <c:v>1.000906392443483</c:v>
                </c:pt>
                <c:pt idx="4137">
                  <c:v>1.000894754812113</c:v>
                </c:pt>
                <c:pt idx="4138">
                  <c:v>1.000883355901386</c:v>
                </c:pt>
                <c:pt idx="4139">
                  <c:v>1.000872180791263</c:v>
                </c:pt>
                <c:pt idx="4140">
                  <c:v>1.000861229481738</c:v>
                </c:pt>
                <c:pt idx="4141">
                  <c:v>1.00085050197282</c:v>
                </c:pt>
                <c:pt idx="4142">
                  <c:v>1.00083996842442</c:v>
                </c:pt>
                <c:pt idx="4143">
                  <c:v>1.000829658676623</c:v>
                </c:pt>
                <c:pt idx="4144">
                  <c:v>1.000819542889356</c:v>
                </c:pt>
                <c:pt idx="4145">
                  <c:v>1.000809621062609</c:v>
                </c:pt>
                <c:pt idx="4146">
                  <c:v>1.000799893196382</c:v>
                </c:pt>
                <c:pt idx="4147">
                  <c:v>1.000790359290679</c:v>
                </c:pt>
                <c:pt idx="4148">
                  <c:v>1.000781004425463</c:v>
                </c:pt>
                <c:pt idx="4149">
                  <c:v>1.000771828600726</c:v>
                </c:pt>
                <c:pt idx="4150">
                  <c:v>1.000762816896432</c:v>
                </c:pt>
                <c:pt idx="4151">
                  <c:v>1.000753984232622</c:v>
                </c:pt>
                <c:pt idx="4152">
                  <c:v>1.000745330609292</c:v>
                </c:pt>
                <c:pt idx="4153">
                  <c:v>1.000736826186366</c:v>
                </c:pt>
                <c:pt idx="4154">
                  <c:v>1.000728485883881</c:v>
                </c:pt>
                <c:pt idx="4155">
                  <c:v>1.0007202947818</c:v>
                </c:pt>
                <c:pt idx="4156">
                  <c:v>1.00071226780016</c:v>
                </c:pt>
                <c:pt idx="4157">
                  <c:v>1.000704375098882</c:v>
                </c:pt>
                <c:pt idx="4158">
                  <c:v>1.000696631598007</c:v>
                </c:pt>
                <c:pt idx="4159">
                  <c:v>1.000689037297534</c:v>
                </c:pt>
                <c:pt idx="4160">
                  <c:v>1.000681577277422</c:v>
                </c:pt>
                <c:pt idx="4161">
                  <c:v>1.000674251537671</c:v>
                </c:pt>
                <c:pt idx="4162">
                  <c:v>1.000667060078288</c:v>
                </c:pt>
                <c:pt idx="4163">
                  <c:v>1.000660002899262</c:v>
                </c:pt>
                <c:pt idx="4164">
                  <c:v>1.00065306508056</c:v>
                </c:pt>
                <c:pt idx="4165">
                  <c:v>1.000646261542218</c:v>
                </c:pt>
                <c:pt idx="4166">
                  <c:v>1.000639562444156</c:v>
                </c:pt>
                <c:pt idx="4167">
                  <c:v>1.00063299762646</c:v>
                </c:pt>
                <c:pt idx="4168">
                  <c:v>1.000626537249041</c:v>
                </c:pt>
                <c:pt idx="4169">
                  <c:v>1.00062019623195</c:v>
                </c:pt>
                <c:pt idx="4170">
                  <c:v>1.000613974575178</c:v>
                </c:pt>
                <c:pt idx="4171">
                  <c:v>1.000607842438646</c:v>
                </c:pt>
                <c:pt idx="4172">
                  <c:v>1.000601829662437</c:v>
                </c:pt>
                <c:pt idx="4173">
                  <c:v>1.000595921326516</c:v>
                </c:pt>
                <c:pt idx="4174">
                  <c:v>1.000590102510822</c:v>
                </c:pt>
                <c:pt idx="4175">
                  <c:v>1.000584403055456</c:v>
                </c:pt>
                <c:pt idx="4176">
                  <c:v>1.000578778200294</c:v>
                </c:pt>
                <c:pt idx="4177">
                  <c:v>1.000573257785405</c:v>
                </c:pt>
                <c:pt idx="4178">
                  <c:v>1.000567841810813</c:v>
                </c:pt>
                <c:pt idx="4179">
                  <c:v>1.000562500436412</c:v>
                </c:pt>
                <c:pt idx="4180">
                  <c:v>1.000557248582253</c:v>
                </c:pt>
                <c:pt idx="4181">
                  <c:v>1.00055210116838</c:v>
                </c:pt>
                <c:pt idx="4182">
                  <c:v>1.000547028354704</c:v>
                </c:pt>
                <c:pt idx="4183">
                  <c:v>1.00054203014123</c:v>
                </c:pt>
                <c:pt idx="4184">
                  <c:v>1.000537121447994</c:v>
                </c:pt>
                <c:pt idx="4185">
                  <c:v>1.000532302275002</c:v>
                </c:pt>
                <c:pt idx="4186">
                  <c:v>1.00052754278217</c:v>
                </c:pt>
                <c:pt idx="4187">
                  <c:v>1.000522872809581</c:v>
                </c:pt>
                <c:pt idx="4188">
                  <c:v>1.000518277437189</c:v>
                </c:pt>
                <c:pt idx="4189">
                  <c:v>1.000513756665006</c:v>
                </c:pt>
                <c:pt idx="4190">
                  <c:v>1.00050931049302</c:v>
                </c:pt>
                <c:pt idx="4191">
                  <c:v>1.000504938921237</c:v>
                </c:pt>
                <c:pt idx="4192">
                  <c:v>1.000500627029608</c:v>
                </c:pt>
                <c:pt idx="4193">
                  <c:v>1.000496374818147</c:v>
                </c:pt>
                <c:pt idx="4194">
                  <c:v>1.000492212126923</c:v>
                </c:pt>
                <c:pt idx="4195">
                  <c:v>1.000488094195824</c:v>
                </c:pt>
                <c:pt idx="4196">
                  <c:v>1.000484050864924</c:v>
                </c:pt>
                <c:pt idx="4197">
                  <c:v>1.000480082134225</c:v>
                </c:pt>
                <c:pt idx="4198">
                  <c:v>1.000476158163646</c:v>
                </c:pt>
                <c:pt idx="4199">
                  <c:v>1.00047229387323</c:v>
                </c:pt>
                <c:pt idx="4200">
                  <c:v>1.000468504183012</c:v>
                </c:pt>
                <c:pt idx="4201">
                  <c:v>1.000464759252913</c:v>
                </c:pt>
                <c:pt idx="4202">
                  <c:v>1.000461074002982</c:v>
                </c:pt>
                <c:pt idx="4203">
                  <c:v>1.000457448433212</c:v>
                </c:pt>
                <c:pt idx="4204">
                  <c:v>1.000453882543595</c:v>
                </c:pt>
                <c:pt idx="4205">
                  <c:v>1.000450361414102</c:v>
                </c:pt>
                <c:pt idx="4206">
                  <c:v>1.000446899964771</c:v>
                </c:pt>
                <c:pt idx="4207">
                  <c:v>1.00044348327556</c:v>
                </c:pt>
                <c:pt idx="4208">
                  <c:v>1.000440126266516</c:v>
                </c:pt>
                <c:pt idx="4209">
                  <c:v>1.000436828937621</c:v>
                </c:pt>
                <c:pt idx="4210">
                  <c:v>1.000433561448816</c:v>
                </c:pt>
                <c:pt idx="4211">
                  <c:v>1.000430353640163</c:v>
                </c:pt>
                <c:pt idx="4212">
                  <c:v>1.000427190591637</c:v>
                </c:pt>
                <c:pt idx="4213">
                  <c:v>1.000424087223267</c:v>
                </c:pt>
                <c:pt idx="4214">
                  <c:v>1.00042101369498</c:v>
                </c:pt>
                <c:pt idx="4215">
                  <c:v>1.000417999846867</c:v>
                </c:pt>
                <c:pt idx="4216">
                  <c:v>1.000415015838816</c:v>
                </c:pt>
                <c:pt idx="4217">
                  <c:v>1.000412091510933</c:v>
                </c:pt>
                <c:pt idx="4218">
                  <c:v>1.000409197023127</c:v>
                </c:pt>
                <c:pt idx="4219">
                  <c:v>1.000406362215486</c:v>
                </c:pt>
                <c:pt idx="4220">
                  <c:v>1.000403557247924</c:v>
                </c:pt>
                <c:pt idx="4221">
                  <c:v>1.000400797040479</c:v>
                </c:pt>
                <c:pt idx="4222">
                  <c:v>1.000398066673124</c:v>
                </c:pt>
                <c:pt idx="4223">
                  <c:v>1.000395395985924</c:v>
                </c:pt>
                <c:pt idx="4224">
                  <c:v>1.000392755138805</c:v>
                </c:pt>
                <c:pt idx="4225">
                  <c:v>1.000390159051808</c:v>
                </c:pt>
                <c:pt idx="4226">
                  <c:v>1.000387592804888</c:v>
                </c:pt>
                <c:pt idx="4227">
                  <c:v>1.000385071318094</c:v>
                </c:pt>
                <c:pt idx="4228">
                  <c:v>1.000382579671381</c:v>
                </c:pt>
                <c:pt idx="4229">
                  <c:v>1.000380132784778</c:v>
                </c:pt>
                <c:pt idx="4230">
                  <c:v>1.000377730658303</c:v>
                </c:pt>
                <c:pt idx="4231">
                  <c:v>1.000375343451866</c:v>
                </c:pt>
                <c:pt idx="4232">
                  <c:v>1.000373001005552</c:v>
                </c:pt>
                <c:pt idx="4233">
                  <c:v>1.000370703319357</c:v>
                </c:pt>
                <c:pt idx="4234">
                  <c:v>1.000368420553206</c:v>
                </c:pt>
                <c:pt idx="4235">
                  <c:v>1.000366182547165</c:v>
                </c:pt>
                <c:pt idx="4236">
                  <c:v>1.000363974381222</c:v>
                </c:pt>
                <c:pt idx="4237">
                  <c:v>1.000361810975384</c:v>
                </c:pt>
                <c:pt idx="4238">
                  <c:v>1.000359662489593</c:v>
                </c:pt>
                <c:pt idx="4239">
                  <c:v>1.000357558763924</c:v>
                </c:pt>
                <c:pt idx="4240">
                  <c:v>1.000355484878334</c:v>
                </c:pt>
                <c:pt idx="4241">
                  <c:v>1.00035344083282</c:v>
                </c:pt>
                <c:pt idx="4242">
                  <c:v>1.00035142662739</c:v>
                </c:pt>
                <c:pt idx="4243">
                  <c:v>1.000349427342</c:v>
                </c:pt>
                <c:pt idx="4244">
                  <c:v>1.000347472816737</c:v>
                </c:pt>
                <c:pt idx="4245">
                  <c:v>1.000345548131546</c:v>
                </c:pt>
                <c:pt idx="4246">
                  <c:v>1.000343653286434</c:v>
                </c:pt>
                <c:pt idx="4247">
                  <c:v>1.000341773361366</c:v>
                </c:pt>
                <c:pt idx="4248">
                  <c:v>1.00033993819642</c:v>
                </c:pt>
                <c:pt idx="4249">
                  <c:v>1.000338117951512</c:v>
                </c:pt>
                <c:pt idx="4250">
                  <c:v>1.000336327546685</c:v>
                </c:pt>
                <c:pt idx="4251">
                  <c:v>1.00033456698194</c:v>
                </c:pt>
                <c:pt idx="4252">
                  <c:v>1.000332836257274</c:v>
                </c:pt>
                <c:pt idx="4253">
                  <c:v>1.000331120452648</c:v>
                </c:pt>
                <c:pt idx="4254">
                  <c:v>1.000329449408142</c:v>
                </c:pt>
                <c:pt idx="4255">
                  <c:v>1.000327793283678</c:v>
                </c:pt>
                <c:pt idx="4256">
                  <c:v>1.000326152079251</c:v>
                </c:pt>
                <c:pt idx="4257">
                  <c:v>1.000324540714908</c:v>
                </c:pt>
                <c:pt idx="4258">
                  <c:v>1.000322959190646</c:v>
                </c:pt>
                <c:pt idx="4259">
                  <c:v>1.000321377666381</c:v>
                </c:pt>
                <c:pt idx="4260">
                  <c:v>1.000319825982202</c:v>
                </c:pt>
                <c:pt idx="4261">
                  <c:v>1.000318304138098</c:v>
                </c:pt>
                <c:pt idx="4262">
                  <c:v>1.000316782293994</c:v>
                </c:pt>
                <c:pt idx="4263">
                  <c:v>1.000315305210012</c:v>
                </c:pt>
                <c:pt idx="4264">
                  <c:v>1.000313843046072</c:v>
                </c:pt>
                <c:pt idx="4265">
                  <c:v>1.00031241072221</c:v>
                </c:pt>
                <c:pt idx="4266">
                  <c:v>1.00031102315847</c:v>
                </c:pt>
                <c:pt idx="4267">
                  <c:v>1.000309650514766</c:v>
                </c:pt>
                <c:pt idx="4268">
                  <c:v>1.000308322631188</c:v>
                </c:pt>
                <c:pt idx="4269">
                  <c:v>1.00030700966765</c:v>
                </c:pt>
                <c:pt idx="4270">
                  <c:v>1.00030572654419</c:v>
                </c:pt>
                <c:pt idx="4271">
                  <c:v>1.000304458340771</c:v>
                </c:pt>
                <c:pt idx="4272">
                  <c:v>1.000303190137352</c:v>
                </c:pt>
                <c:pt idx="4273">
                  <c:v>1.000301921933936</c:v>
                </c:pt>
                <c:pt idx="4274">
                  <c:v>1.000300638810474</c:v>
                </c:pt>
                <c:pt idx="4275">
                  <c:v>1.000299355687011</c:v>
                </c:pt>
                <c:pt idx="4276">
                  <c:v>1.000298042723476</c:v>
                </c:pt>
                <c:pt idx="4277">
                  <c:v>1.000296729759936</c:v>
                </c:pt>
                <c:pt idx="4278">
                  <c:v>1.000295401876356</c:v>
                </c:pt>
                <c:pt idx="4279">
                  <c:v>1.000294088912816</c:v>
                </c:pt>
                <c:pt idx="4280">
                  <c:v>1.000292790869316</c:v>
                </c:pt>
                <c:pt idx="4281">
                  <c:v>1.000291522665898</c:v>
                </c:pt>
                <c:pt idx="4282">
                  <c:v>1.00029031414264</c:v>
                </c:pt>
                <c:pt idx="4283">
                  <c:v>1.000289180219584</c:v>
                </c:pt>
                <c:pt idx="4284">
                  <c:v>1.000288120896735</c:v>
                </c:pt>
                <c:pt idx="4285">
                  <c:v>1.000287166014154</c:v>
                </c:pt>
                <c:pt idx="4286">
                  <c:v>1.000286300651822</c:v>
                </c:pt>
                <c:pt idx="4287">
                  <c:v>1.000285539729775</c:v>
                </c:pt>
                <c:pt idx="4288">
                  <c:v>1.000284853407919</c:v>
                </c:pt>
                <c:pt idx="4289">
                  <c:v>1.000284271526351</c:v>
                </c:pt>
                <c:pt idx="4290">
                  <c:v>1.000283734404902</c:v>
                </c:pt>
                <c:pt idx="4291">
                  <c:v>1.000283242043575</c:v>
                </c:pt>
                <c:pt idx="4292">
                  <c:v>1.000282764602292</c:v>
                </c:pt>
                <c:pt idx="4293">
                  <c:v>1.000282287161001</c:v>
                </c:pt>
                <c:pt idx="4294">
                  <c:v>1.000281764959594</c:v>
                </c:pt>
                <c:pt idx="4295">
                  <c:v>1.000281168157984</c:v>
                </c:pt>
                <c:pt idx="4296">
                  <c:v>1.000280511676222</c:v>
                </c:pt>
                <c:pt idx="4297">
                  <c:v>1.000279735834122</c:v>
                </c:pt>
                <c:pt idx="4298">
                  <c:v>1.000278840631714</c:v>
                </c:pt>
                <c:pt idx="4299">
                  <c:v>1.000277826068978</c:v>
                </c:pt>
                <c:pt idx="4300">
                  <c:v>1.000276662305837</c:v>
                </c:pt>
                <c:pt idx="4301">
                  <c:v>1.000275379182378</c:v>
                </c:pt>
                <c:pt idx="4302">
                  <c:v>1.000273961778563</c:v>
                </c:pt>
                <c:pt idx="4303">
                  <c:v>1.000272425014414</c:v>
                </c:pt>
                <c:pt idx="4304">
                  <c:v>1.00027078380999</c:v>
                </c:pt>
                <c:pt idx="4305">
                  <c:v>1.000269053085324</c:v>
                </c:pt>
                <c:pt idx="4306">
                  <c:v>1.000267262680496</c:v>
                </c:pt>
                <c:pt idx="4307">
                  <c:v>1.000265397675465</c:v>
                </c:pt>
                <c:pt idx="4308">
                  <c:v>1.000263517750402</c:v>
                </c:pt>
                <c:pt idx="4309">
                  <c:v>1.000261607985252</c:v>
                </c:pt>
                <c:pt idx="4310">
                  <c:v>1.000259713140144</c:v>
                </c:pt>
                <c:pt idx="4311">
                  <c:v>1.00025783321508</c:v>
                </c:pt>
                <c:pt idx="4312">
                  <c:v>1.00025599805013</c:v>
                </c:pt>
                <c:pt idx="4313">
                  <c:v>1.000254207645302</c:v>
                </c:pt>
                <c:pt idx="4314">
                  <c:v>1.00025247692064</c:v>
                </c:pt>
                <c:pt idx="4315">
                  <c:v>1.000250820796176</c:v>
                </c:pt>
                <c:pt idx="4316">
                  <c:v>1.000249254191949</c:v>
                </c:pt>
                <c:pt idx="4317">
                  <c:v>1.000247762187927</c:v>
                </c:pt>
                <c:pt idx="4318">
                  <c:v>1.000246374624187</c:v>
                </c:pt>
                <c:pt idx="4319">
                  <c:v>1.00024506166065</c:v>
                </c:pt>
                <c:pt idx="4320">
                  <c:v>1.00024383821735</c:v>
                </c:pt>
                <c:pt idx="4321">
                  <c:v>1.000242719214332</c:v>
                </c:pt>
                <c:pt idx="4322">
                  <c:v>1.00024167481152</c:v>
                </c:pt>
                <c:pt idx="4323">
                  <c:v>1.000240719928942</c:v>
                </c:pt>
                <c:pt idx="4324">
                  <c:v>1.00023985456661</c:v>
                </c:pt>
                <c:pt idx="4325">
                  <c:v>1.000239063804478</c:v>
                </c:pt>
                <c:pt idx="4326">
                  <c:v>1.000238347642546</c:v>
                </c:pt>
                <c:pt idx="4327">
                  <c:v>1.000237691160777</c:v>
                </c:pt>
                <c:pt idx="4328">
                  <c:v>1.000237109279213</c:v>
                </c:pt>
                <c:pt idx="4329">
                  <c:v>1.0002365870778</c:v>
                </c:pt>
                <c:pt idx="4330">
                  <c:v>1.000236109636518</c:v>
                </c:pt>
                <c:pt idx="4331">
                  <c:v>1.000235691875387</c:v>
                </c:pt>
                <c:pt idx="4332">
                  <c:v>1.000235318874382</c:v>
                </c:pt>
                <c:pt idx="4333">
                  <c:v>1.000234990633495</c:v>
                </c:pt>
                <c:pt idx="4334">
                  <c:v>1.000234692232686</c:v>
                </c:pt>
                <c:pt idx="4335">
                  <c:v>1.00023443859201</c:v>
                </c:pt>
                <c:pt idx="4336">
                  <c:v>1.000234199871366</c:v>
                </c:pt>
                <c:pt idx="4337">
                  <c:v>1.000234005910843</c:v>
                </c:pt>
                <c:pt idx="4338">
                  <c:v>1.00023382687036</c:v>
                </c:pt>
                <c:pt idx="4339">
                  <c:v>1.000233677669953</c:v>
                </c:pt>
                <c:pt idx="4340">
                  <c:v>1.000233543389596</c:v>
                </c:pt>
                <c:pt idx="4341">
                  <c:v>1.000233424029274</c:v>
                </c:pt>
                <c:pt idx="4342">
                  <c:v>1.000233334509032</c:v>
                </c:pt>
                <c:pt idx="4343">
                  <c:v>1.000233244988792</c:v>
                </c:pt>
                <c:pt idx="4344">
                  <c:v>1.00023318530863</c:v>
                </c:pt>
                <c:pt idx="4345">
                  <c:v>1.00023312562847</c:v>
                </c:pt>
                <c:pt idx="4346">
                  <c:v>1.00023308086835</c:v>
                </c:pt>
                <c:pt idx="4347">
                  <c:v>1.000233036108228</c:v>
                </c:pt>
                <c:pt idx="4348">
                  <c:v>1.000233021188188</c:v>
                </c:pt>
                <c:pt idx="4349">
                  <c:v>1.000232991348108</c:v>
                </c:pt>
                <c:pt idx="4350">
                  <c:v>1.000232991348108</c:v>
                </c:pt>
                <c:pt idx="4351">
                  <c:v>1.00023297642807</c:v>
                </c:pt>
                <c:pt idx="4352">
                  <c:v>1.00023297642807</c:v>
                </c:pt>
                <c:pt idx="4353">
                  <c:v>1.000232991348108</c:v>
                </c:pt>
                <c:pt idx="4354">
                  <c:v>1.000233006268148</c:v>
                </c:pt>
                <c:pt idx="4355">
                  <c:v>1.000233021188188</c:v>
                </c:pt>
                <c:pt idx="4356">
                  <c:v>1.000233036108228</c:v>
                </c:pt>
                <c:pt idx="4357">
                  <c:v>1.00023306594831</c:v>
                </c:pt>
                <c:pt idx="4358">
                  <c:v>1.000233095788388</c:v>
                </c:pt>
                <c:pt idx="4359">
                  <c:v>1.00023312562847</c:v>
                </c:pt>
                <c:pt idx="4360">
                  <c:v>1.00023315546855</c:v>
                </c:pt>
                <c:pt idx="4361">
                  <c:v>1.00023318530863</c:v>
                </c:pt>
                <c:pt idx="4362">
                  <c:v>1.000233230068751</c:v>
                </c:pt>
                <c:pt idx="4363">
                  <c:v>1.000233274828872</c:v>
                </c:pt>
                <c:pt idx="4364">
                  <c:v>1.000233304668952</c:v>
                </c:pt>
                <c:pt idx="4365">
                  <c:v>1.000233349429072</c:v>
                </c:pt>
                <c:pt idx="4366">
                  <c:v>1.000233394189189</c:v>
                </c:pt>
                <c:pt idx="4367">
                  <c:v>1.000233453869354</c:v>
                </c:pt>
                <c:pt idx="4368">
                  <c:v>1.000233498629471</c:v>
                </c:pt>
                <c:pt idx="4369">
                  <c:v>1.000233543389596</c:v>
                </c:pt>
                <c:pt idx="4370">
                  <c:v>1.000233603069756</c:v>
                </c:pt>
                <c:pt idx="4371">
                  <c:v>1.000233647829873</c:v>
                </c:pt>
                <c:pt idx="4372">
                  <c:v>1.000233707510038</c:v>
                </c:pt>
                <c:pt idx="4373">
                  <c:v>1.000233752270155</c:v>
                </c:pt>
                <c:pt idx="4374">
                  <c:v>1.00023381195032</c:v>
                </c:pt>
                <c:pt idx="4375">
                  <c:v>1.00023385671044</c:v>
                </c:pt>
                <c:pt idx="4376">
                  <c:v>1.000233916390601</c:v>
                </c:pt>
                <c:pt idx="4377">
                  <c:v>1.000233976070762</c:v>
                </c:pt>
                <c:pt idx="4378">
                  <c:v>1.000234020830883</c:v>
                </c:pt>
                <c:pt idx="4379">
                  <c:v>1.000234080511043</c:v>
                </c:pt>
                <c:pt idx="4380">
                  <c:v>1.000234125271164</c:v>
                </c:pt>
                <c:pt idx="4381">
                  <c:v>1.000234184951326</c:v>
                </c:pt>
                <c:pt idx="4382">
                  <c:v>1.000234244631486</c:v>
                </c:pt>
                <c:pt idx="4383">
                  <c:v>1.000234289391607</c:v>
                </c:pt>
                <c:pt idx="4384">
                  <c:v>1.000234349071768</c:v>
                </c:pt>
                <c:pt idx="4385">
                  <c:v>1.000234393831888</c:v>
                </c:pt>
                <c:pt idx="4386">
                  <c:v>1.00023443859201</c:v>
                </c:pt>
                <c:pt idx="4387">
                  <c:v>1.000234498272164</c:v>
                </c:pt>
                <c:pt idx="4388">
                  <c:v>1.000234543032291</c:v>
                </c:pt>
                <c:pt idx="4389">
                  <c:v>1.000234587792407</c:v>
                </c:pt>
                <c:pt idx="4390">
                  <c:v>1.000234647472567</c:v>
                </c:pt>
                <c:pt idx="4391">
                  <c:v>1.000234692232686</c:v>
                </c:pt>
                <c:pt idx="4392">
                  <c:v>1.000234736992813</c:v>
                </c:pt>
                <c:pt idx="4393">
                  <c:v>1.000234781752934</c:v>
                </c:pt>
                <c:pt idx="4394">
                  <c:v>1.000234826513056</c:v>
                </c:pt>
                <c:pt idx="4395">
                  <c:v>1.000234871273175</c:v>
                </c:pt>
                <c:pt idx="4396">
                  <c:v>1.000234901113256</c:v>
                </c:pt>
                <c:pt idx="4397">
                  <c:v>1.000234945873377</c:v>
                </c:pt>
                <c:pt idx="4398">
                  <c:v>1.000234990633495</c:v>
                </c:pt>
                <c:pt idx="4399">
                  <c:v>1.00023502047358</c:v>
                </c:pt>
                <c:pt idx="4400">
                  <c:v>1.000235065233698</c:v>
                </c:pt>
                <c:pt idx="4401">
                  <c:v>1.00023509507378</c:v>
                </c:pt>
                <c:pt idx="4402">
                  <c:v>1.000235139833904</c:v>
                </c:pt>
                <c:pt idx="4403">
                  <c:v>1.000235169673984</c:v>
                </c:pt>
                <c:pt idx="4404">
                  <c:v>1.00023519951406</c:v>
                </c:pt>
                <c:pt idx="4405">
                  <c:v>1.000235229354141</c:v>
                </c:pt>
                <c:pt idx="4406">
                  <c:v>1.000235259194221</c:v>
                </c:pt>
                <c:pt idx="4407">
                  <c:v>1.000235289034302</c:v>
                </c:pt>
                <c:pt idx="4408">
                  <c:v>1.000235318874382</c:v>
                </c:pt>
                <c:pt idx="4409">
                  <c:v>1.00023534871446</c:v>
                </c:pt>
                <c:pt idx="4410">
                  <c:v>1.000235378554543</c:v>
                </c:pt>
                <c:pt idx="4411">
                  <c:v>1.000235408394623</c:v>
                </c:pt>
                <c:pt idx="4412">
                  <c:v>1.000235438234704</c:v>
                </c:pt>
                <c:pt idx="4413">
                  <c:v>1.000235453154744</c:v>
                </c:pt>
                <c:pt idx="4414">
                  <c:v>1.000235482994825</c:v>
                </c:pt>
                <c:pt idx="4415">
                  <c:v>1.000235512834905</c:v>
                </c:pt>
                <c:pt idx="4416">
                  <c:v>1.000235527754945</c:v>
                </c:pt>
                <c:pt idx="4417">
                  <c:v>1.000235557595026</c:v>
                </c:pt>
                <c:pt idx="4418">
                  <c:v>1.000235572515066</c:v>
                </c:pt>
                <c:pt idx="4419">
                  <c:v>1.000235602355144</c:v>
                </c:pt>
                <c:pt idx="4420">
                  <c:v>1.000235617275181</c:v>
                </c:pt>
                <c:pt idx="4421">
                  <c:v>1.000235647115266</c:v>
                </c:pt>
                <c:pt idx="4422">
                  <c:v>1.000235662035307</c:v>
                </c:pt>
                <c:pt idx="4423">
                  <c:v>1.000235676955347</c:v>
                </c:pt>
                <c:pt idx="4424">
                  <c:v>1.000235706795428</c:v>
                </c:pt>
                <c:pt idx="4425">
                  <c:v>1.000235721715468</c:v>
                </c:pt>
                <c:pt idx="4426">
                  <c:v>1.000235751555548</c:v>
                </c:pt>
                <c:pt idx="4427">
                  <c:v>1.00023576647559</c:v>
                </c:pt>
                <c:pt idx="4428">
                  <c:v>1.000235796315668</c:v>
                </c:pt>
                <c:pt idx="4429">
                  <c:v>1.00023581123571</c:v>
                </c:pt>
                <c:pt idx="4430">
                  <c:v>1.00023584107579</c:v>
                </c:pt>
                <c:pt idx="4431">
                  <c:v>1.00023585599583</c:v>
                </c:pt>
                <c:pt idx="4432">
                  <c:v>1.000235885835911</c:v>
                </c:pt>
                <c:pt idx="4433">
                  <c:v>1.000235915675991</c:v>
                </c:pt>
                <c:pt idx="4434">
                  <c:v>1.000235930596034</c:v>
                </c:pt>
                <c:pt idx="4435">
                  <c:v>1.000235960436116</c:v>
                </c:pt>
                <c:pt idx="4436">
                  <c:v>1.000235990276192</c:v>
                </c:pt>
                <c:pt idx="4437">
                  <c:v>1.000236020116272</c:v>
                </c:pt>
                <c:pt idx="4438">
                  <c:v>1.000236035036313</c:v>
                </c:pt>
                <c:pt idx="4439">
                  <c:v>1.000236064876395</c:v>
                </c:pt>
                <c:pt idx="4440">
                  <c:v>1.000236094716473</c:v>
                </c:pt>
                <c:pt idx="4441">
                  <c:v>1.000236139476598</c:v>
                </c:pt>
                <c:pt idx="4442">
                  <c:v>1.000236169316676</c:v>
                </c:pt>
                <c:pt idx="4443">
                  <c:v>1.000236199156756</c:v>
                </c:pt>
                <c:pt idx="4444">
                  <c:v>1.000236228996836</c:v>
                </c:pt>
                <c:pt idx="4445">
                  <c:v>1.000236273756956</c:v>
                </c:pt>
                <c:pt idx="4446">
                  <c:v>1.000236303597037</c:v>
                </c:pt>
                <c:pt idx="4447">
                  <c:v>1.000236348357153</c:v>
                </c:pt>
                <c:pt idx="4448">
                  <c:v>1.000236378197238</c:v>
                </c:pt>
                <c:pt idx="4449">
                  <c:v>1.000236422957358</c:v>
                </c:pt>
                <c:pt idx="4450">
                  <c:v>1.000236467717478</c:v>
                </c:pt>
                <c:pt idx="4451">
                  <c:v>1.0002365124776</c:v>
                </c:pt>
                <c:pt idx="4452">
                  <c:v>1.000236557237721</c:v>
                </c:pt>
                <c:pt idx="4453">
                  <c:v>1.000236601997841</c:v>
                </c:pt>
                <c:pt idx="4454">
                  <c:v>1.000236646757962</c:v>
                </c:pt>
                <c:pt idx="4455">
                  <c:v>1.000236691518082</c:v>
                </c:pt>
                <c:pt idx="4456">
                  <c:v>1.000236736278204</c:v>
                </c:pt>
                <c:pt idx="4457">
                  <c:v>1.000236795958364</c:v>
                </c:pt>
                <c:pt idx="4458">
                  <c:v>1.000236840718485</c:v>
                </c:pt>
                <c:pt idx="4459">
                  <c:v>1.000236885478605</c:v>
                </c:pt>
                <c:pt idx="4460">
                  <c:v>1.000236945158766</c:v>
                </c:pt>
                <c:pt idx="4461">
                  <c:v>1.00023700483893</c:v>
                </c:pt>
                <c:pt idx="4462">
                  <c:v>1.000237049599048</c:v>
                </c:pt>
                <c:pt idx="4463">
                  <c:v>1.000237109279213</c:v>
                </c:pt>
                <c:pt idx="4464">
                  <c:v>1.00023716895937</c:v>
                </c:pt>
                <c:pt idx="4465">
                  <c:v>1.000237213719487</c:v>
                </c:pt>
                <c:pt idx="4466">
                  <c:v>1.000237273399651</c:v>
                </c:pt>
                <c:pt idx="4467">
                  <c:v>1.000237333079812</c:v>
                </c:pt>
                <c:pt idx="4468">
                  <c:v>1.000237392759969</c:v>
                </c:pt>
                <c:pt idx="4469">
                  <c:v>1.000237452440134</c:v>
                </c:pt>
                <c:pt idx="4470">
                  <c:v>1.000237512120295</c:v>
                </c:pt>
                <c:pt idx="4471">
                  <c:v>1.000237571800456</c:v>
                </c:pt>
                <c:pt idx="4472">
                  <c:v>1.000237631480618</c:v>
                </c:pt>
                <c:pt idx="4473">
                  <c:v>1.000237691160777</c:v>
                </c:pt>
                <c:pt idx="4474">
                  <c:v>1.000237750840938</c:v>
                </c:pt>
                <c:pt idx="4475">
                  <c:v>1.00023782544114</c:v>
                </c:pt>
                <c:pt idx="4476">
                  <c:v>1.0002378851213</c:v>
                </c:pt>
                <c:pt idx="4477">
                  <c:v>1.000237944801464</c:v>
                </c:pt>
                <c:pt idx="4478">
                  <c:v>1.000238004481622</c:v>
                </c:pt>
                <c:pt idx="4479">
                  <c:v>1.000238064161789</c:v>
                </c:pt>
                <c:pt idx="4480">
                  <c:v>1.000238123841948</c:v>
                </c:pt>
                <c:pt idx="4481">
                  <c:v>1.000238183522105</c:v>
                </c:pt>
                <c:pt idx="4482">
                  <c:v>1.000238243202266</c:v>
                </c:pt>
                <c:pt idx="4483">
                  <c:v>1.000238302882426</c:v>
                </c:pt>
                <c:pt idx="4484">
                  <c:v>1.000238362562587</c:v>
                </c:pt>
                <c:pt idx="4485">
                  <c:v>1.000238422242748</c:v>
                </c:pt>
                <c:pt idx="4486">
                  <c:v>1.00023848192291</c:v>
                </c:pt>
                <c:pt idx="4487">
                  <c:v>1.000238526683034</c:v>
                </c:pt>
                <c:pt idx="4488">
                  <c:v>1.000238586363191</c:v>
                </c:pt>
                <c:pt idx="4489">
                  <c:v>1.000238646043352</c:v>
                </c:pt>
                <c:pt idx="4490">
                  <c:v>1.000238705723512</c:v>
                </c:pt>
                <c:pt idx="4491">
                  <c:v>1.000238750483633</c:v>
                </c:pt>
                <c:pt idx="4492">
                  <c:v>1.000238810163794</c:v>
                </c:pt>
                <c:pt idx="4493">
                  <c:v>1.000238854923916</c:v>
                </c:pt>
                <c:pt idx="4494">
                  <c:v>1.000238899684035</c:v>
                </c:pt>
                <c:pt idx="4495">
                  <c:v>1.000238959364196</c:v>
                </c:pt>
                <c:pt idx="4496">
                  <c:v>1.000239004124317</c:v>
                </c:pt>
                <c:pt idx="4497">
                  <c:v>1.000239048884435</c:v>
                </c:pt>
                <c:pt idx="4498">
                  <c:v>1.000239093644558</c:v>
                </c:pt>
                <c:pt idx="4499">
                  <c:v>1.000239138404678</c:v>
                </c:pt>
                <c:pt idx="4500">
                  <c:v>1.0002391831648</c:v>
                </c:pt>
                <c:pt idx="4501">
                  <c:v>1.000239227924917</c:v>
                </c:pt>
                <c:pt idx="4502">
                  <c:v>1.00023927268504</c:v>
                </c:pt>
                <c:pt idx="4503">
                  <c:v>1.000239317445155</c:v>
                </c:pt>
                <c:pt idx="4504">
                  <c:v>1.000239347285242</c:v>
                </c:pt>
                <c:pt idx="4505">
                  <c:v>1.000239392045357</c:v>
                </c:pt>
                <c:pt idx="4506">
                  <c:v>1.000239421885443</c:v>
                </c:pt>
                <c:pt idx="4507">
                  <c:v>1.000239466645564</c:v>
                </c:pt>
                <c:pt idx="4508">
                  <c:v>1.000239496485644</c:v>
                </c:pt>
                <c:pt idx="4509">
                  <c:v>1.000239526325728</c:v>
                </c:pt>
                <c:pt idx="4510">
                  <c:v>1.000239556165805</c:v>
                </c:pt>
                <c:pt idx="4511">
                  <c:v>1.000239586005885</c:v>
                </c:pt>
                <c:pt idx="4512">
                  <c:v>1.000239630766006</c:v>
                </c:pt>
                <c:pt idx="4513">
                  <c:v>1.000239645686047</c:v>
                </c:pt>
                <c:pt idx="4514">
                  <c:v>1.000239675526126</c:v>
                </c:pt>
                <c:pt idx="4515">
                  <c:v>1.000239705366207</c:v>
                </c:pt>
                <c:pt idx="4516">
                  <c:v>1.000239735206288</c:v>
                </c:pt>
                <c:pt idx="4517">
                  <c:v>1.000239765046368</c:v>
                </c:pt>
                <c:pt idx="4518">
                  <c:v>1.000239794886449</c:v>
                </c:pt>
                <c:pt idx="4519">
                  <c:v>1.00023980980649</c:v>
                </c:pt>
                <c:pt idx="4520">
                  <c:v>1.000239839646572</c:v>
                </c:pt>
                <c:pt idx="4521">
                  <c:v>1.00023986948665</c:v>
                </c:pt>
                <c:pt idx="4522">
                  <c:v>1.00023988440669</c:v>
                </c:pt>
                <c:pt idx="4523">
                  <c:v>1.000239914246772</c:v>
                </c:pt>
                <c:pt idx="4524">
                  <c:v>1.000239929166816</c:v>
                </c:pt>
                <c:pt idx="4525">
                  <c:v>1.000239959006891</c:v>
                </c:pt>
                <c:pt idx="4526">
                  <c:v>1.000239973926932</c:v>
                </c:pt>
                <c:pt idx="4527">
                  <c:v>1.000240003767012</c:v>
                </c:pt>
                <c:pt idx="4528">
                  <c:v>1.000240018687052</c:v>
                </c:pt>
                <c:pt idx="4529">
                  <c:v>1.000240048527132</c:v>
                </c:pt>
                <c:pt idx="4530">
                  <c:v>1.000240063447173</c:v>
                </c:pt>
                <c:pt idx="4531">
                  <c:v>1.000240093287253</c:v>
                </c:pt>
                <c:pt idx="4532">
                  <c:v>1.000240108207293</c:v>
                </c:pt>
                <c:pt idx="4533">
                  <c:v>1.000240138047374</c:v>
                </c:pt>
                <c:pt idx="4534">
                  <c:v>1.000240167887454</c:v>
                </c:pt>
                <c:pt idx="4535">
                  <c:v>1.000240182807494</c:v>
                </c:pt>
                <c:pt idx="4536">
                  <c:v>1.000240212647574</c:v>
                </c:pt>
                <c:pt idx="4537">
                  <c:v>1.000240242487654</c:v>
                </c:pt>
                <c:pt idx="4538">
                  <c:v>1.000240257407691</c:v>
                </c:pt>
                <c:pt idx="4539">
                  <c:v>1.000240287247776</c:v>
                </c:pt>
                <c:pt idx="4540">
                  <c:v>1.000240317087856</c:v>
                </c:pt>
                <c:pt idx="4541">
                  <c:v>1.000240346927937</c:v>
                </c:pt>
                <c:pt idx="4542">
                  <c:v>1.000240376768018</c:v>
                </c:pt>
                <c:pt idx="4543">
                  <c:v>1.000240406608098</c:v>
                </c:pt>
                <c:pt idx="4544">
                  <c:v>1.000240436448178</c:v>
                </c:pt>
                <c:pt idx="4545">
                  <c:v>1.000240466288264</c:v>
                </c:pt>
                <c:pt idx="4546">
                  <c:v>1.00024049612834</c:v>
                </c:pt>
                <c:pt idx="4547">
                  <c:v>1.00024054088846</c:v>
                </c:pt>
                <c:pt idx="4548">
                  <c:v>1.000240570728544</c:v>
                </c:pt>
                <c:pt idx="4549">
                  <c:v>1.00024061548866</c:v>
                </c:pt>
                <c:pt idx="4550">
                  <c:v>1.000240645328741</c:v>
                </c:pt>
                <c:pt idx="4551">
                  <c:v>1.000240690088862</c:v>
                </c:pt>
                <c:pt idx="4552">
                  <c:v>1.000240719928942</c:v>
                </c:pt>
                <c:pt idx="4553">
                  <c:v>1.000240764689064</c:v>
                </c:pt>
                <c:pt idx="4554">
                  <c:v>1.000240809449184</c:v>
                </c:pt>
                <c:pt idx="4555">
                  <c:v>1.000240854209304</c:v>
                </c:pt>
                <c:pt idx="4556">
                  <c:v>1.000240898969424</c:v>
                </c:pt>
                <c:pt idx="4557">
                  <c:v>1.000240943729546</c:v>
                </c:pt>
                <c:pt idx="4558">
                  <c:v>1.000240988489666</c:v>
                </c:pt>
                <c:pt idx="4559">
                  <c:v>1.000241033249787</c:v>
                </c:pt>
                <c:pt idx="4560">
                  <c:v>1.000241092929945</c:v>
                </c:pt>
                <c:pt idx="4561">
                  <c:v>1.00024113769007</c:v>
                </c:pt>
                <c:pt idx="4562">
                  <c:v>1.000241182450188</c:v>
                </c:pt>
                <c:pt idx="4563">
                  <c:v>1.000241242130347</c:v>
                </c:pt>
                <c:pt idx="4564">
                  <c:v>1.00024128689047</c:v>
                </c:pt>
                <c:pt idx="4565">
                  <c:v>1.000241346570632</c:v>
                </c:pt>
                <c:pt idx="4566">
                  <c:v>1.000241406250794</c:v>
                </c:pt>
                <c:pt idx="4567">
                  <c:v>1.000241451010913</c:v>
                </c:pt>
                <c:pt idx="4568">
                  <c:v>1.000241510691074</c:v>
                </c:pt>
                <c:pt idx="4569">
                  <c:v>1.000241570371238</c:v>
                </c:pt>
                <c:pt idx="4570">
                  <c:v>1.000241630051396</c:v>
                </c:pt>
                <c:pt idx="4571">
                  <c:v>1.000241689731557</c:v>
                </c:pt>
                <c:pt idx="4572">
                  <c:v>1.000241749411722</c:v>
                </c:pt>
                <c:pt idx="4573">
                  <c:v>1.00024180909188</c:v>
                </c:pt>
                <c:pt idx="4574">
                  <c:v>1.00024186877204</c:v>
                </c:pt>
                <c:pt idx="4575">
                  <c:v>1.000241928452203</c:v>
                </c:pt>
                <c:pt idx="4576">
                  <c:v>1.000241988132361</c:v>
                </c:pt>
                <c:pt idx="4577">
                  <c:v>1.000242047812522</c:v>
                </c:pt>
                <c:pt idx="4578">
                  <c:v>1.000242107492683</c:v>
                </c:pt>
                <c:pt idx="4579">
                  <c:v>1.000242167172844</c:v>
                </c:pt>
                <c:pt idx="4580">
                  <c:v>1.000242226853008</c:v>
                </c:pt>
                <c:pt idx="4581">
                  <c:v>1.000242286533166</c:v>
                </c:pt>
                <c:pt idx="4582">
                  <c:v>1.000242346213328</c:v>
                </c:pt>
                <c:pt idx="4583">
                  <c:v>1.000242405893488</c:v>
                </c:pt>
                <c:pt idx="4584">
                  <c:v>1.000242465573651</c:v>
                </c:pt>
                <c:pt idx="4585">
                  <c:v>1.000242525253815</c:v>
                </c:pt>
                <c:pt idx="4586">
                  <c:v>1.000242584933974</c:v>
                </c:pt>
                <c:pt idx="4587">
                  <c:v>1.000242644614131</c:v>
                </c:pt>
                <c:pt idx="4588">
                  <c:v>1.000242704294292</c:v>
                </c:pt>
                <c:pt idx="4589">
                  <c:v>1.000242763974453</c:v>
                </c:pt>
                <c:pt idx="4590">
                  <c:v>1.000242823654614</c:v>
                </c:pt>
                <c:pt idx="4591">
                  <c:v>1.000242883334776</c:v>
                </c:pt>
                <c:pt idx="4592">
                  <c:v>1.000242928094896</c:v>
                </c:pt>
                <c:pt idx="4593">
                  <c:v>1.000242987775056</c:v>
                </c:pt>
                <c:pt idx="4594">
                  <c:v>1.000243047455217</c:v>
                </c:pt>
                <c:pt idx="4595">
                  <c:v>1.000243092215338</c:v>
                </c:pt>
                <c:pt idx="4596">
                  <c:v>1.000243151895504</c:v>
                </c:pt>
                <c:pt idx="4597">
                  <c:v>1.00024319665562</c:v>
                </c:pt>
                <c:pt idx="4598">
                  <c:v>1.00024325633578</c:v>
                </c:pt>
                <c:pt idx="4599">
                  <c:v>1.000243301095901</c:v>
                </c:pt>
                <c:pt idx="4600">
                  <c:v>1.000243345856021</c:v>
                </c:pt>
                <c:pt idx="4601">
                  <c:v>1.000243390616142</c:v>
                </c:pt>
                <c:pt idx="4602">
                  <c:v>1.000243435376264</c:v>
                </c:pt>
                <c:pt idx="4603">
                  <c:v>1.000243480136384</c:v>
                </c:pt>
                <c:pt idx="4604">
                  <c:v>1.000243524896511</c:v>
                </c:pt>
                <c:pt idx="4605">
                  <c:v>1.000243569656631</c:v>
                </c:pt>
                <c:pt idx="4606">
                  <c:v>1.000243614416746</c:v>
                </c:pt>
                <c:pt idx="4607">
                  <c:v>1.000243644256826</c:v>
                </c:pt>
                <c:pt idx="4608">
                  <c:v>1.000243689016947</c:v>
                </c:pt>
                <c:pt idx="4609">
                  <c:v>1.000243733777067</c:v>
                </c:pt>
                <c:pt idx="4610">
                  <c:v>1.000243763617148</c:v>
                </c:pt>
                <c:pt idx="4611">
                  <c:v>1.000243793457228</c:v>
                </c:pt>
                <c:pt idx="4612">
                  <c:v>1.00024383821735</c:v>
                </c:pt>
                <c:pt idx="4613">
                  <c:v>1.00024386805743</c:v>
                </c:pt>
                <c:pt idx="4614">
                  <c:v>1.00024389789751</c:v>
                </c:pt>
                <c:pt idx="4615">
                  <c:v>1.00024392773759</c:v>
                </c:pt>
                <c:pt idx="4616">
                  <c:v>1.00024395757767</c:v>
                </c:pt>
                <c:pt idx="4617">
                  <c:v>1.000243987417751</c:v>
                </c:pt>
                <c:pt idx="4618">
                  <c:v>1.00024401725783</c:v>
                </c:pt>
                <c:pt idx="4619">
                  <c:v>1.000244047097909</c:v>
                </c:pt>
                <c:pt idx="4620">
                  <c:v>1.000244076937992</c:v>
                </c:pt>
                <c:pt idx="4621">
                  <c:v>1.000244106778074</c:v>
                </c:pt>
                <c:pt idx="4622">
                  <c:v>1.000244121698115</c:v>
                </c:pt>
                <c:pt idx="4623">
                  <c:v>1.000244151538193</c:v>
                </c:pt>
                <c:pt idx="4624">
                  <c:v>1.000244181378274</c:v>
                </c:pt>
                <c:pt idx="4625">
                  <c:v>1.000244196298314</c:v>
                </c:pt>
                <c:pt idx="4626">
                  <c:v>1.000244226138395</c:v>
                </c:pt>
                <c:pt idx="4627">
                  <c:v>1.000244255978471</c:v>
                </c:pt>
                <c:pt idx="4628">
                  <c:v>1.000244270898515</c:v>
                </c:pt>
                <c:pt idx="4629">
                  <c:v>1.000244300738596</c:v>
                </c:pt>
                <c:pt idx="4630">
                  <c:v>1.000244315658636</c:v>
                </c:pt>
                <c:pt idx="4631">
                  <c:v>1.000244345498716</c:v>
                </c:pt>
                <c:pt idx="4632">
                  <c:v>1.000244360418758</c:v>
                </c:pt>
                <c:pt idx="4633">
                  <c:v>1.000244390258836</c:v>
                </c:pt>
                <c:pt idx="4634">
                  <c:v>1.000244405178877</c:v>
                </c:pt>
                <c:pt idx="4635">
                  <c:v>1.000244435018958</c:v>
                </c:pt>
                <c:pt idx="4636">
                  <c:v>1.000244464859038</c:v>
                </c:pt>
                <c:pt idx="4637">
                  <c:v>1.000244479779078</c:v>
                </c:pt>
                <c:pt idx="4638">
                  <c:v>1.00024450961916</c:v>
                </c:pt>
                <c:pt idx="4639">
                  <c:v>1.00024453945924</c:v>
                </c:pt>
                <c:pt idx="4640">
                  <c:v>1.00024455437928</c:v>
                </c:pt>
                <c:pt idx="4641">
                  <c:v>1.00024458421936</c:v>
                </c:pt>
                <c:pt idx="4642">
                  <c:v>1.000244614059437</c:v>
                </c:pt>
                <c:pt idx="4643">
                  <c:v>1.00024464389952</c:v>
                </c:pt>
                <c:pt idx="4644">
                  <c:v>1.0002446737396</c:v>
                </c:pt>
                <c:pt idx="4645">
                  <c:v>1.000244688659637</c:v>
                </c:pt>
                <c:pt idx="4646">
                  <c:v>1.000244718499722</c:v>
                </c:pt>
                <c:pt idx="4647">
                  <c:v>1.000244763259843</c:v>
                </c:pt>
                <c:pt idx="4648">
                  <c:v>1.000244793099919</c:v>
                </c:pt>
                <c:pt idx="4649">
                  <c:v>1.000244822940004</c:v>
                </c:pt>
                <c:pt idx="4650">
                  <c:v>1.000244852780084</c:v>
                </c:pt>
                <c:pt idx="4651">
                  <c:v>1.000244882620164</c:v>
                </c:pt>
                <c:pt idx="4652">
                  <c:v>1.000244927380285</c:v>
                </c:pt>
                <c:pt idx="4653">
                  <c:v>1.000244957220364</c:v>
                </c:pt>
                <c:pt idx="4654">
                  <c:v>1.000245001980486</c:v>
                </c:pt>
                <c:pt idx="4655">
                  <c:v>1.000245046740608</c:v>
                </c:pt>
                <c:pt idx="4656">
                  <c:v>1.000245076580688</c:v>
                </c:pt>
                <c:pt idx="4657">
                  <c:v>1.000245121340814</c:v>
                </c:pt>
                <c:pt idx="4658">
                  <c:v>1.000245166100934</c:v>
                </c:pt>
                <c:pt idx="4659">
                  <c:v>1.00024521086105</c:v>
                </c:pt>
                <c:pt idx="4660">
                  <c:v>1.00024525562117</c:v>
                </c:pt>
                <c:pt idx="4661">
                  <c:v>1.000245300381292</c:v>
                </c:pt>
                <c:pt idx="4662">
                  <c:v>1.000245345141411</c:v>
                </c:pt>
                <c:pt idx="4663">
                  <c:v>1.000245389901536</c:v>
                </c:pt>
                <c:pt idx="4664">
                  <c:v>1.000245449581694</c:v>
                </c:pt>
                <c:pt idx="4665">
                  <c:v>1.000245494341818</c:v>
                </c:pt>
                <c:pt idx="4666">
                  <c:v>1.000245539101938</c:v>
                </c:pt>
                <c:pt idx="4667">
                  <c:v>1.000245598782095</c:v>
                </c:pt>
                <c:pt idx="4668">
                  <c:v>1.000245643542216</c:v>
                </c:pt>
                <c:pt idx="4669">
                  <c:v>1.000245703222377</c:v>
                </c:pt>
                <c:pt idx="4670">
                  <c:v>1.000245762902538</c:v>
                </c:pt>
                <c:pt idx="4671">
                  <c:v>1.000245807662658</c:v>
                </c:pt>
                <c:pt idx="4672">
                  <c:v>1.00024586734282</c:v>
                </c:pt>
                <c:pt idx="4673">
                  <c:v>1.00024592702298</c:v>
                </c:pt>
                <c:pt idx="4674">
                  <c:v>1.000245986703142</c:v>
                </c:pt>
                <c:pt idx="4675">
                  <c:v>1.000246046383302</c:v>
                </c:pt>
                <c:pt idx="4676">
                  <c:v>1.000246106063463</c:v>
                </c:pt>
                <c:pt idx="4677">
                  <c:v>1.000246165743624</c:v>
                </c:pt>
                <c:pt idx="4678">
                  <c:v>1.000246225423784</c:v>
                </c:pt>
                <c:pt idx="4679">
                  <c:v>1.000246285103944</c:v>
                </c:pt>
                <c:pt idx="4680">
                  <c:v>1.000246344784106</c:v>
                </c:pt>
                <c:pt idx="4681">
                  <c:v>1.000246404464268</c:v>
                </c:pt>
                <c:pt idx="4682">
                  <c:v>1.000246464144428</c:v>
                </c:pt>
                <c:pt idx="4683">
                  <c:v>1.00024652382459</c:v>
                </c:pt>
                <c:pt idx="4684">
                  <c:v>1.00024658350475</c:v>
                </c:pt>
                <c:pt idx="4685">
                  <c:v>1.000246643184909</c:v>
                </c:pt>
                <c:pt idx="4686">
                  <c:v>1.000246702865071</c:v>
                </c:pt>
                <c:pt idx="4687">
                  <c:v>1.000246762545232</c:v>
                </c:pt>
                <c:pt idx="4688">
                  <c:v>1.000246822225393</c:v>
                </c:pt>
                <c:pt idx="4689">
                  <c:v>1.000246881905554</c:v>
                </c:pt>
                <c:pt idx="4690">
                  <c:v>1.00024694158572</c:v>
                </c:pt>
                <c:pt idx="4691">
                  <c:v>1.00024700126588</c:v>
                </c:pt>
                <c:pt idx="4692">
                  <c:v>1.000247060946043</c:v>
                </c:pt>
                <c:pt idx="4693">
                  <c:v>1.000247120626205</c:v>
                </c:pt>
                <c:pt idx="4694">
                  <c:v>1.000247180306364</c:v>
                </c:pt>
                <c:pt idx="4695">
                  <c:v>1.00024722506648</c:v>
                </c:pt>
                <c:pt idx="4696">
                  <c:v>1.000247284746642</c:v>
                </c:pt>
                <c:pt idx="4697">
                  <c:v>1.000247344426807</c:v>
                </c:pt>
                <c:pt idx="4698">
                  <c:v>1.000247389186922</c:v>
                </c:pt>
                <c:pt idx="4699">
                  <c:v>1.000247448867084</c:v>
                </c:pt>
                <c:pt idx="4700">
                  <c:v>1.000247493627204</c:v>
                </c:pt>
                <c:pt idx="4701">
                  <c:v>1.000247553307364</c:v>
                </c:pt>
                <c:pt idx="4702">
                  <c:v>1.000247598067485</c:v>
                </c:pt>
                <c:pt idx="4703">
                  <c:v>1.000247642827605</c:v>
                </c:pt>
                <c:pt idx="4704">
                  <c:v>1.000247687587726</c:v>
                </c:pt>
                <c:pt idx="4705">
                  <c:v>1.000247747267887</c:v>
                </c:pt>
                <c:pt idx="4706">
                  <c:v>1.000247792028008</c:v>
                </c:pt>
                <c:pt idx="4707">
                  <c:v>1.000247836788132</c:v>
                </c:pt>
                <c:pt idx="4708">
                  <c:v>1.000247866628216</c:v>
                </c:pt>
                <c:pt idx="4709">
                  <c:v>1.000247911388334</c:v>
                </c:pt>
                <c:pt idx="4710">
                  <c:v>1.00024795614845</c:v>
                </c:pt>
                <c:pt idx="4711">
                  <c:v>1.000248000908572</c:v>
                </c:pt>
                <c:pt idx="4712">
                  <c:v>1.000248030748652</c:v>
                </c:pt>
                <c:pt idx="4713">
                  <c:v>1.000248075508772</c:v>
                </c:pt>
                <c:pt idx="4714">
                  <c:v>1.000248105348852</c:v>
                </c:pt>
                <c:pt idx="4715">
                  <c:v>1.000248150108973</c:v>
                </c:pt>
                <c:pt idx="4716">
                  <c:v>1.000248179949054</c:v>
                </c:pt>
                <c:pt idx="4717">
                  <c:v>1.000248209789134</c:v>
                </c:pt>
                <c:pt idx="4718">
                  <c:v>1.000248239629214</c:v>
                </c:pt>
                <c:pt idx="4719">
                  <c:v>1.000248269469295</c:v>
                </c:pt>
                <c:pt idx="4720">
                  <c:v>1.000248299309374</c:v>
                </c:pt>
                <c:pt idx="4721">
                  <c:v>1.000248329149456</c:v>
                </c:pt>
                <c:pt idx="4722">
                  <c:v>1.000248358989536</c:v>
                </c:pt>
                <c:pt idx="4723">
                  <c:v>1.000248388829617</c:v>
                </c:pt>
                <c:pt idx="4724">
                  <c:v>1.000248418669696</c:v>
                </c:pt>
                <c:pt idx="4725">
                  <c:v>1.000248448509777</c:v>
                </c:pt>
                <c:pt idx="4726">
                  <c:v>1.000248478349858</c:v>
                </c:pt>
                <c:pt idx="4727">
                  <c:v>1.000248493269898</c:v>
                </c:pt>
                <c:pt idx="4728">
                  <c:v>1.000248523109978</c:v>
                </c:pt>
                <c:pt idx="4729">
                  <c:v>1.00024855295006</c:v>
                </c:pt>
                <c:pt idx="4730">
                  <c:v>1.0002485678701</c:v>
                </c:pt>
                <c:pt idx="4731">
                  <c:v>1.00024859771018</c:v>
                </c:pt>
                <c:pt idx="4732">
                  <c:v>1.00024861263022</c:v>
                </c:pt>
                <c:pt idx="4733">
                  <c:v>1.0002486424703</c:v>
                </c:pt>
                <c:pt idx="4734">
                  <c:v>1.000248657390338</c:v>
                </c:pt>
                <c:pt idx="4735">
                  <c:v>1.000248687230417</c:v>
                </c:pt>
                <c:pt idx="4736">
                  <c:v>1.000248717070501</c:v>
                </c:pt>
                <c:pt idx="4737">
                  <c:v>1.000248731990546</c:v>
                </c:pt>
                <c:pt idx="4738">
                  <c:v>1.000248761830625</c:v>
                </c:pt>
                <c:pt idx="4739">
                  <c:v>1.000248776750662</c:v>
                </c:pt>
                <c:pt idx="4740">
                  <c:v>1.000248806590746</c:v>
                </c:pt>
                <c:pt idx="4741">
                  <c:v>1.000248836430826</c:v>
                </c:pt>
                <c:pt idx="4742">
                  <c:v>1.000248851350864</c:v>
                </c:pt>
                <c:pt idx="4743">
                  <c:v>1.000248881190944</c:v>
                </c:pt>
                <c:pt idx="4744">
                  <c:v>1.000248911031028</c:v>
                </c:pt>
                <c:pt idx="4745">
                  <c:v>1.000248940871107</c:v>
                </c:pt>
                <c:pt idx="4746">
                  <c:v>1.000248955791145</c:v>
                </c:pt>
                <c:pt idx="4747">
                  <c:v>1.000248985631228</c:v>
                </c:pt>
                <c:pt idx="4748">
                  <c:v>1.000249015471306</c:v>
                </c:pt>
                <c:pt idx="4749">
                  <c:v>1.000249045311386</c:v>
                </c:pt>
                <c:pt idx="4750">
                  <c:v>1.000249075151467</c:v>
                </c:pt>
                <c:pt idx="4751">
                  <c:v>1.000249104991553</c:v>
                </c:pt>
                <c:pt idx="4752">
                  <c:v>1.000249134831632</c:v>
                </c:pt>
                <c:pt idx="4753">
                  <c:v>1.000249179591754</c:v>
                </c:pt>
                <c:pt idx="4754">
                  <c:v>1.00024920943183</c:v>
                </c:pt>
                <c:pt idx="4755">
                  <c:v>1.00024923927191</c:v>
                </c:pt>
                <c:pt idx="4756">
                  <c:v>1.00024928403203</c:v>
                </c:pt>
                <c:pt idx="4757">
                  <c:v>1.00024931387211</c:v>
                </c:pt>
                <c:pt idx="4758">
                  <c:v>1.000249358632231</c:v>
                </c:pt>
                <c:pt idx="4759">
                  <c:v>1.00024938847231</c:v>
                </c:pt>
                <c:pt idx="4760">
                  <c:v>1.000249433232432</c:v>
                </c:pt>
                <c:pt idx="4761">
                  <c:v>1.000249477992553</c:v>
                </c:pt>
                <c:pt idx="4762">
                  <c:v>1.000249522752674</c:v>
                </c:pt>
                <c:pt idx="4763">
                  <c:v>1.000249567512794</c:v>
                </c:pt>
                <c:pt idx="4764">
                  <c:v>1.000249612272911</c:v>
                </c:pt>
                <c:pt idx="4765">
                  <c:v>1.000249657033031</c:v>
                </c:pt>
                <c:pt idx="4766">
                  <c:v>1.000249701793156</c:v>
                </c:pt>
                <c:pt idx="4767">
                  <c:v>1.000249746553277</c:v>
                </c:pt>
                <c:pt idx="4768">
                  <c:v>1.000249806233438</c:v>
                </c:pt>
                <c:pt idx="4769">
                  <c:v>1.000249850993558</c:v>
                </c:pt>
                <c:pt idx="4770">
                  <c:v>1.000249910673722</c:v>
                </c:pt>
                <c:pt idx="4771">
                  <c:v>1.00024995543384</c:v>
                </c:pt>
                <c:pt idx="4772">
                  <c:v>1.000250015114001</c:v>
                </c:pt>
                <c:pt idx="4773">
                  <c:v>1.000250059874122</c:v>
                </c:pt>
                <c:pt idx="4774">
                  <c:v>1.000250119554282</c:v>
                </c:pt>
                <c:pt idx="4775">
                  <c:v>1.000250179234443</c:v>
                </c:pt>
                <c:pt idx="4776">
                  <c:v>1.000250223994564</c:v>
                </c:pt>
                <c:pt idx="4777">
                  <c:v>1.000250283674725</c:v>
                </c:pt>
                <c:pt idx="4778">
                  <c:v>1.000250343354886</c:v>
                </c:pt>
                <c:pt idx="4779">
                  <c:v>1.000250403035048</c:v>
                </c:pt>
                <c:pt idx="4780">
                  <c:v>1.00025046271521</c:v>
                </c:pt>
                <c:pt idx="4781">
                  <c:v>1.000250522395371</c:v>
                </c:pt>
                <c:pt idx="4782">
                  <c:v>1.00025058207553</c:v>
                </c:pt>
                <c:pt idx="4783">
                  <c:v>1.00025064175569</c:v>
                </c:pt>
                <c:pt idx="4784">
                  <c:v>1.000250701435853</c:v>
                </c:pt>
                <c:pt idx="4785">
                  <c:v>1.000250761116017</c:v>
                </c:pt>
                <c:pt idx="4786">
                  <c:v>1.000250820796176</c:v>
                </c:pt>
                <c:pt idx="4787">
                  <c:v>1.000250880476334</c:v>
                </c:pt>
                <c:pt idx="4788">
                  <c:v>1.000250940156496</c:v>
                </c:pt>
                <c:pt idx="4789">
                  <c:v>1.000250999836658</c:v>
                </c:pt>
                <c:pt idx="4790">
                  <c:v>1.000251059516816</c:v>
                </c:pt>
                <c:pt idx="4791">
                  <c:v>1.000251119196978</c:v>
                </c:pt>
                <c:pt idx="4792">
                  <c:v>1.000251178877138</c:v>
                </c:pt>
                <c:pt idx="4793">
                  <c:v>1.0002512385573</c:v>
                </c:pt>
                <c:pt idx="4794">
                  <c:v>1.000251298237455</c:v>
                </c:pt>
                <c:pt idx="4795">
                  <c:v>1.00025135791762</c:v>
                </c:pt>
                <c:pt idx="4796">
                  <c:v>1.000251417597781</c:v>
                </c:pt>
                <c:pt idx="4797">
                  <c:v>1.000251477277942</c:v>
                </c:pt>
                <c:pt idx="4798">
                  <c:v>1.000251522038064</c:v>
                </c:pt>
                <c:pt idx="4799">
                  <c:v>1.000251581718228</c:v>
                </c:pt>
                <c:pt idx="4800">
                  <c:v>1.000251641398385</c:v>
                </c:pt>
                <c:pt idx="4801">
                  <c:v>1.000251686158506</c:v>
                </c:pt>
                <c:pt idx="4802">
                  <c:v>1.000251745838666</c:v>
                </c:pt>
                <c:pt idx="4803">
                  <c:v>1.000251790598787</c:v>
                </c:pt>
                <c:pt idx="4804">
                  <c:v>1.000251850278948</c:v>
                </c:pt>
                <c:pt idx="4805">
                  <c:v>1.000251895039068</c:v>
                </c:pt>
                <c:pt idx="4806">
                  <c:v>1.00025195471923</c:v>
                </c:pt>
                <c:pt idx="4807">
                  <c:v>1.00025199947935</c:v>
                </c:pt>
                <c:pt idx="4808">
                  <c:v>1.000252044239471</c:v>
                </c:pt>
                <c:pt idx="4809">
                  <c:v>1.000252088999592</c:v>
                </c:pt>
                <c:pt idx="4810">
                  <c:v>1.000252133759718</c:v>
                </c:pt>
                <c:pt idx="4811">
                  <c:v>1.000252178519835</c:v>
                </c:pt>
                <c:pt idx="4812">
                  <c:v>1.000252223279954</c:v>
                </c:pt>
                <c:pt idx="4813">
                  <c:v>1.000252268040074</c:v>
                </c:pt>
                <c:pt idx="4814">
                  <c:v>1.000252297880154</c:v>
                </c:pt>
                <c:pt idx="4815">
                  <c:v>1.000252342640276</c:v>
                </c:pt>
                <c:pt idx="4816">
                  <c:v>1.000252387400396</c:v>
                </c:pt>
                <c:pt idx="4817">
                  <c:v>1.000252417240477</c:v>
                </c:pt>
                <c:pt idx="4818">
                  <c:v>1.000252462000598</c:v>
                </c:pt>
                <c:pt idx="4819">
                  <c:v>1.000252491840678</c:v>
                </c:pt>
                <c:pt idx="4820">
                  <c:v>1.000252521680765</c:v>
                </c:pt>
                <c:pt idx="4821">
                  <c:v>1.000252551520842</c:v>
                </c:pt>
                <c:pt idx="4822">
                  <c:v>1.00025259628096</c:v>
                </c:pt>
                <c:pt idx="4823">
                  <c:v>1.000252626121044</c:v>
                </c:pt>
                <c:pt idx="4824">
                  <c:v>1.00025265596112</c:v>
                </c:pt>
                <c:pt idx="4825">
                  <c:v>1.000252685801204</c:v>
                </c:pt>
                <c:pt idx="4826">
                  <c:v>1.000252715641283</c:v>
                </c:pt>
                <c:pt idx="4827">
                  <c:v>1.000252730561326</c:v>
                </c:pt>
                <c:pt idx="4828">
                  <c:v>1.000252760401406</c:v>
                </c:pt>
                <c:pt idx="4829">
                  <c:v>1.000252790241482</c:v>
                </c:pt>
                <c:pt idx="4830">
                  <c:v>1.000252820081569</c:v>
                </c:pt>
                <c:pt idx="4831">
                  <c:v>1.000252849921649</c:v>
                </c:pt>
                <c:pt idx="4832">
                  <c:v>1.000252864841689</c:v>
                </c:pt>
                <c:pt idx="4833">
                  <c:v>1.000252894681771</c:v>
                </c:pt>
                <c:pt idx="4834">
                  <c:v>1.000252924521852</c:v>
                </c:pt>
                <c:pt idx="4835">
                  <c:v>1.000252939441891</c:v>
                </c:pt>
                <c:pt idx="4836">
                  <c:v>1.000252969281972</c:v>
                </c:pt>
                <c:pt idx="4837">
                  <c:v>1.00025298420201</c:v>
                </c:pt>
                <c:pt idx="4838">
                  <c:v>1.000253014042085</c:v>
                </c:pt>
                <c:pt idx="4839">
                  <c:v>1.000253043882166</c:v>
                </c:pt>
                <c:pt idx="4840">
                  <c:v>1.000253058802206</c:v>
                </c:pt>
                <c:pt idx="4841">
                  <c:v>1.000253088642286</c:v>
                </c:pt>
                <c:pt idx="4842">
                  <c:v>1.000253103562328</c:v>
                </c:pt>
                <c:pt idx="4843">
                  <c:v>1.000253133402408</c:v>
                </c:pt>
                <c:pt idx="4844">
                  <c:v>1.000253163242488</c:v>
                </c:pt>
                <c:pt idx="4845">
                  <c:v>1.000253178162528</c:v>
                </c:pt>
                <c:pt idx="4846">
                  <c:v>1.000253208002608</c:v>
                </c:pt>
                <c:pt idx="4847">
                  <c:v>1.000253237842688</c:v>
                </c:pt>
                <c:pt idx="4848">
                  <c:v>1.00025325276273</c:v>
                </c:pt>
                <c:pt idx="4849">
                  <c:v>1.000253282602809</c:v>
                </c:pt>
                <c:pt idx="4850">
                  <c:v>1.00025331244289</c:v>
                </c:pt>
                <c:pt idx="4851">
                  <c:v>1.00025334228297</c:v>
                </c:pt>
                <c:pt idx="4852">
                  <c:v>1.000253372123051</c:v>
                </c:pt>
                <c:pt idx="4853">
                  <c:v>1.000253401963134</c:v>
                </c:pt>
                <c:pt idx="4854">
                  <c:v>1.000253431803217</c:v>
                </c:pt>
                <c:pt idx="4855">
                  <c:v>1.000253461643298</c:v>
                </c:pt>
                <c:pt idx="4856">
                  <c:v>1.000253491483374</c:v>
                </c:pt>
                <c:pt idx="4857">
                  <c:v>1.000253536243494</c:v>
                </c:pt>
                <c:pt idx="4858">
                  <c:v>1.000253566083579</c:v>
                </c:pt>
                <c:pt idx="4859">
                  <c:v>1.000253595923654</c:v>
                </c:pt>
                <c:pt idx="4860">
                  <c:v>1.000253640683776</c:v>
                </c:pt>
                <c:pt idx="4861">
                  <c:v>1.000253670523856</c:v>
                </c:pt>
                <c:pt idx="4862">
                  <c:v>1.000253715283976</c:v>
                </c:pt>
                <c:pt idx="4863">
                  <c:v>1.000253760044096</c:v>
                </c:pt>
                <c:pt idx="4864">
                  <c:v>1.000253789884177</c:v>
                </c:pt>
                <c:pt idx="4865">
                  <c:v>1.000253834644302</c:v>
                </c:pt>
                <c:pt idx="4866">
                  <c:v>1.000253879404418</c:v>
                </c:pt>
                <c:pt idx="4867">
                  <c:v>1.000253924164545</c:v>
                </c:pt>
                <c:pt idx="4868">
                  <c:v>1.00025396892466</c:v>
                </c:pt>
                <c:pt idx="4869">
                  <c:v>1.00025401368478</c:v>
                </c:pt>
                <c:pt idx="4870">
                  <c:v>1.000254073364941</c:v>
                </c:pt>
                <c:pt idx="4871">
                  <c:v>1.000254118125062</c:v>
                </c:pt>
                <c:pt idx="4872">
                  <c:v>1.000254162885182</c:v>
                </c:pt>
                <c:pt idx="4873">
                  <c:v>1.000254222565343</c:v>
                </c:pt>
                <c:pt idx="4874">
                  <c:v>1.000254267325462</c:v>
                </c:pt>
                <c:pt idx="4875">
                  <c:v>1.000254312085584</c:v>
                </c:pt>
                <c:pt idx="4876">
                  <c:v>1.000254371765748</c:v>
                </c:pt>
                <c:pt idx="4877">
                  <c:v>1.000254431445908</c:v>
                </c:pt>
                <c:pt idx="4878">
                  <c:v>1.000254476206028</c:v>
                </c:pt>
                <c:pt idx="4879">
                  <c:v>1.000254535886188</c:v>
                </c:pt>
                <c:pt idx="4880">
                  <c:v>1.00025459556635</c:v>
                </c:pt>
                <c:pt idx="4881">
                  <c:v>1.00025465524651</c:v>
                </c:pt>
                <c:pt idx="4882">
                  <c:v>1.000254714926672</c:v>
                </c:pt>
                <c:pt idx="4883">
                  <c:v>1.000254759686792</c:v>
                </c:pt>
                <c:pt idx="4884">
                  <c:v>1.000254819366952</c:v>
                </c:pt>
                <c:pt idx="4885">
                  <c:v>1.000254879047113</c:v>
                </c:pt>
                <c:pt idx="4886">
                  <c:v>1.000254938727274</c:v>
                </c:pt>
                <c:pt idx="4887">
                  <c:v>1.000254998407434</c:v>
                </c:pt>
                <c:pt idx="4888">
                  <c:v>1.000255058087596</c:v>
                </c:pt>
                <c:pt idx="4889">
                  <c:v>1.000255117767758</c:v>
                </c:pt>
                <c:pt idx="4890">
                  <c:v>1.000255177447918</c:v>
                </c:pt>
                <c:pt idx="4891">
                  <c:v>1.00025523712808</c:v>
                </c:pt>
                <c:pt idx="4892">
                  <c:v>1.00025529680824</c:v>
                </c:pt>
                <c:pt idx="4893">
                  <c:v>1.0002553564884</c:v>
                </c:pt>
                <c:pt idx="4894">
                  <c:v>1.000255416168564</c:v>
                </c:pt>
                <c:pt idx="4895">
                  <c:v>1.000255475848728</c:v>
                </c:pt>
                <c:pt idx="4896">
                  <c:v>1.000255535528888</c:v>
                </c:pt>
                <c:pt idx="4897">
                  <c:v>1.000255595209044</c:v>
                </c:pt>
                <c:pt idx="4898">
                  <c:v>1.000255654889206</c:v>
                </c:pt>
                <c:pt idx="4899">
                  <c:v>1.000255714569366</c:v>
                </c:pt>
                <c:pt idx="4900">
                  <c:v>1.000255774249528</c:v>
                </c:pt>
                <c:pt idx="4901">
                  <c:v>1.000255833929688</c:v>
                </c:pt>
                <c:pt idx="4902">
                  <c:v>1.000255878689808</c:v>
                </c:pt>
                <c:pt idx="4903">
                  <c:v>1.00025593836997</c:v>
                </c:pt>
                <c:pt idx="4904">
                  <c:v>1.00025599805013</c:v>
                </c:pt>
                <c:pt idx="4905">
                  <c:v>1.00025604281025</c:v>
                </c:pt>
                <c:pt idx="4906">
                  <c:v>1.000256102490411</c:v>
                </c:pt>
                <c:pt idx="4907">
                  <c:v>1.000256147250532</c:v>
                </c:pt>
                <c:pt idx="4908">
                  <c:v>1.000256206930693</c:v>
                </c:pt>
                <c:pt idx="4909">
                  <c:v>1.000256251690814</c:v>
                </c:pt>
                <c:pt idx="4910">
                  <c:v>1.000256296450934</c:v>
                </c:pt>
                <c:pt idx="4911">
                  <c:v>1.000256356131095</c:v>
                </c:pt>
                <c:pt idx="4912">
                  <c:v>1.00025640089122</c:v>
                </c:pt>
                <c:pt idx="4913">
                  <c:v>1.000256445651338</c:v>
                </c:pt>
                <c:pt idx="4914">
                  <c:v>1.000256490411457</c:v>
                </c:pt>
                <c:pt idx="4915">
                  <c:v>1.000256535171582</c:v>
                </c:pt>
                <c:pt idx="4916">
                  <c:v>1.000256579931705</c:v>
                </c:pt>
                <c:pt idx="4917">
                  <c:v>1.000256609771784</c:v>
                </c:pt>
                <c:pt idx="4918">
                  <c:v>1.0002566545319</c:v>
                </c:pt>
                <c:pt idx="4919">
                  <c:v>1.00025669929202</c:v>
                </c:pt>
                <c:pt idx="4920">
                  <c:v>1.000256729132102</c:v>
                </c:pt>
                <c:pt idx="4921">
                  <c:v>1.000256773892222</c:v>
                </c:pt>
                <c:pt idx="4922">
                  <c:v>1.000256803732302</c:v>
                </c:pt>
                <c:pt idx="4923">
                  <c:v>1.000256848492423</c:v>
                </c:pt>
                <c:pt idx="4924">
                  <c:v>1.000256878332504</c:v>
                </c:pt>
                <c:pt idx="4925">
                  <c:v>1.000256908172584</c:v>
                </c:pt>
                <c:pt idx="4926">
                  <c:v>1.000256938012664</c:v>
                </c:pt>
                <c:pt idx="4927">
                  <c:v>1.000256967852748</c:v>
                </c:pt>
                <c:pt idx="4928">
                  <c:v>1.000256997692825</c:v>
                </c:pt>
                <c:pt idx="4929">
                  <c:v>1.000257027532906</c:v>
                </c:pt>
                <c:pt idx="4930">
                  <c:v>1.000257057372985</c:v>
                </c:pt>
                <c:pt idx="4931">
                  <c:v>1.000257087213066</c:v>
                </c:pt>
                <c:pt idx="4932">
                  <c:v>1.000257117053146</c:v>
                </c:pt>
                <c:pt idx="4933">
                  <c:v>1.000257146893234</c:v>
                </c:pt>
                <c:pt idx="4934">
                  <c:v>1.000257176733314</c:v>
                </c:pt>
                <c:pt idx="4935">
                  <c:v>1.000257191653352</c:v>
                </c:pt>
                <c:pt idx="4936">
                  <c:v>1.000257221493432</c:v>
                </c:pt>
                <c:pt idx="4937">
                  <c:v>1.000257251333512</c:v>
                </c:pt>
                <c:pt idx="4938">
                  <c:v>1.000257266253554</c:v>
                </c:pt>
                <c:pt idx="4939">
                  <c:v>1.00025729609363</c:v>
                </c:pt>
                <c:pt idx="4940">
                  <c:v>1.000257325933716</c:v>
                </c:pt>
                <c:pt idx="4941">
                  <c:v>1.000257340853755</c:v>
                </c:pt>
                <c:pt idx="4942">
                  <c:v>1.000257370693834</c:v>
                </c:pt>
                <c:pt idx="4943">
                  <c:v>1.00025738561387</c:v>
                </c:pt>
                <c:pt idx="4944">
                  <c:v>1.000257415453952</c:v>
                </c:pt>
                <c:pt idx="4945">
                  <c:v>1.000257445294032</c:v>
                </c:pt>
                <c:pt idx="4946">
                  <c:v>1.000257460214072</c:v>
                </c:pt>
                <c:pt idx="4947">
                  <c:v>1.000257490054152</c:v>
                </c:pt>
                <c:pt idx="4948">
                  <c:v>1.000257519894237</c:v>
                </c:pt>
                <c:pt idx="4949">
                  <c:v>1.000257534814279</c:v>
                </c:pt>
                <c:pt idx="4950">
                  <c:v>1.000257564654359</c:v>
                </c:pt>
                <c:pt idx="4951">
                  <c:v>1.000257594494434</c:v>
                </c:pt>
                <c:pt idx="4952">
                  <c:v>1.000257624334518</c:v>
                </c:pt>
                <c:pt idx="4953">
                  <c:v>1.000257639254554</c:v>
                </c:pt>
                <c:pt idx="4954">
                  <c:v>1.000257669094636</c:v>
                </c:pt>
                <c:pt idx="4955">
                  <c:v>1.000257698934716</c:v>
                </c:pt>
                <c:pt idx="4956">
                  <c:v>1.0002577287748</c:v>
                </c:pt>
                <c:pt idx="4957">
                  <c:v>1.000257758614876</c:v>
                </c:pt>
                <c:pt idx="4958">
                  <c:v>1.000257788454956</c:v>
                </c:pt>
                <c:pt idx="4959">
                  <c:v>1.00025783321508</c:v>
                </c:pt>
                <c:pt idx="4960">
                  <c:v>1.000257863055162</c:v>
                </c:pt>
                <c:pt idx="4961">
                  <c:v>1.000257892895238</c:v>
                </c:pt>
                <c:pt idx="4962">
                  <c:v>1.000257922735324</c:v>
                </c:pt>
                <c:pt idx="4963">
                  <c:v>1.000257967495442</c:v>
                </c:pt>
                <c:pt idx="4964">
                  <c:v>1.00025799733552</c:v>
                </c:pt>
                <c:pt idx="4965">
                  <c:v>1.00025804209564</c:v>
                </c:pt>
                <c:pt idx="4966">
                  <c:v>1.000258086855764</c:v>
                </c:pt>
                <c:pt idx="4967">
                  <c:v>1.000258116695844</c:v>
                </c:pt>
                <c:pt idx="4968">
                  <c:v>1.000258161455966</c:v>
                </c:pt>
                <c:pt idx="4969">
                  <c:v>1.000258206216084</c:v>
                </c:pt>
                <c:pt idx="4970">
                  <c:v>1.000258250976204</c:v>
                </c:pt>
                <c:pt idx="4971">
                  <c:v>1.000258295736324</c:v>
                </c:pt>
                <c:pt idx="4972">
                  <c:v>1.000258340496445</c:v>
                </c:pt>
                <c:pt idx="4973">
                  <c:v>1.000258385256566</c:v>
                </c:pt>
                <c:pt idx="4974">
                  <c:v>1.000258430016686</c:v>
                </c:pt>
                <c:pt idx="4975">
                  <c:v>1.000258489696852</c:v>
                </c:pt>
                <c:pt idx="4976">
                  <c:v>1.000258534456974</c:v>
                </c:pt>
                <c:pt idx="4977">
                  <c:v>1.000258579217091</c:v>
                </c:pt>
                <c:pt idx="4978">
                  <c:v>1.00025863889725</c:v>
                </c:pt>
                <c:pt idx="4979">
                  <c:v>1.00025868365737</c:v>
                </c:pt>
                <c:pt idx="4980">
                  <c:v>1.000258743337532</c:v>
                </c:pt>
                <c:pt idx="4981">
                  <c:v>1.000258803017692</c:v>
                </c:pt>
                <c:pt idx="4982">
                  <c:v>1.000258847777812</c:v>
                </c:pt>
                <c:pt idx="4983">
                  <c:v>1.000258907457973</c:v>
                </c:pt>
                <c:pt idx="4984">
                  <c:v>1.000258967138134</c:v>
                </c:pt>
                <c:pt idx="4985">
                  <c:v>1.0002590268183</c:v>
                </c:pt>
                <c:pt idx="4986">
                  <c:v>1.000259086498456</c:v>
                </c:pt>
                <c:pt idx="4987">
                  <c:v>1.00025913125858</c:v>
                </c:pt>
                <c:pt idx="4988">
                  <c:v>1.00025919093874</c:v>
                </c:pt>
                <c:pt idx="4989">
                  <c:v>1.000259250618898</c:v>
                </c:pt>
                <c:pt idx="4990">
                  <c:v>1.000259310299058</c:v>
                </c:pt>
                <c:pt idx="4991">
                  <c:v>1.000259369979222</c:v>
                </c:pt>
                <c:pt idx="4992">
                  <c:v>1.000259429659382</c:v>
                </c:pt>
                <c:pt idx="4993">
                  <c:v>1.000259489339542</c:v>
                </c:pt>
                <c:pt idx="4994">
                  <c:v>1.000259549019705</c:v>
                </c:pt>
                <c:pt idx="4995">
                  <c:v>1.000259608699864</c:v>
                </c:pt>
                <c:pt idx="4996">
                  <c:v>1.000259668380024</c:v>
                </c:pt>
                <c:pt idx="4997">
                  <c:v>1.000259728060185</c:v>
                </c:pt>
                <c:pt idx="4998">
                  <c:v>1.000259787740346</c:v>
                </c:pt>
                <c:pt idx="4999">
                  <c:v>1.000259847420507</c:v>
                </c:pt>
                <c:pt idx="5000">
                  <c:v>1.000259907100668</c:v>
                </c:pt>
                <c:pt idx="5001">
                  <c:v>1.000259966780835</c:v>
                </c:pt>
                <c:pt idx="5002">
                  <c:v>1.00026002646099</c:v>
                </c:pt>
                <c:pt idx="5003">
                  <c:v>1.000260086141151</c:v>
                </c:pt>
                <c:pt idx="5004">
                  <c:v>1.000260145821312</c:v>
                </c:pt>
                <c:pt idx="5005">
                  <c:v>1.000260190581432</c:v>
                </c:pt>
                <c:pt idx="5006">
                  <c:v>1.000260250261592</c:v>
                </c:pt>
                <c:pt idx="5007">
                  <c:v>1.000260309941758</c:v>
                </c:pt>
                <c:pt idx="5008">
                  <c:v>1.000260354701874</c:v>
                </c:pt>
                <c:pt idx="5009">
                  <c:v>1.000260414382036</c:v>
                </c:pt>
                <c:pt idx="5010">
                  <c:v>1.000260459142156</c:v>
                </c:pt>
                <c:pt idx="5011">
                  <c:v>1.000260518822317</c:v>
                </c:pt>
                <c:pt idx="5012">
                  <c:v>1.000260563582438</c:v>
                </c:pt>
                <c:pt idx="5013">
                  <c:v>1.0002606232626</c:v>
                </c:pt>
                <c:pt idx="5014">
                  <c:v>1.00026066802272</c:v>
                </c:pt>
                <c:pt idx="5015">
                  <c:v>1.00026071278284</c:v>
                </c:pt>
                <c:pt idx="5016">
                  <c:v>1.000260757542955</c:v>
                </c:pt>
                <c:pt idx="5017">
                  <c:v>1.000260802303081</c:v>
                </c:pt>
                <c:pt idx="5018">
                  <c:v>1.000260847063202</c:v>
                </c:pt>
                <c:pt idx="5019">
                  <c:v>1.000260891823323</c:v>
                </c:pt>
                <c:pt idx="5020">
                  <c:v>1.000260936583444</c:v>
                </c:pt>
                <c:pt idx="5021">
                  <c:v>1.000260981343564</c:v>
                </c:pt>
                <c:pt idx="5022">
                  <c:v>1.000261011183644</c:v>
                </c:pt>
                <c:pt idx="5023">
                  <c:v>1.000261055943765</c:v>
                </c:pt>
                <c:pt idx="5024">
                  <c:v>1.000261100703886</c:v>
                </c:pt>
                <c:pt idx="5025">
                  <c:v>1.000261130543966</c:v>
                </c:pt>
                <c:pt idx="5026">
                  <c:v>1.000261175304086</c:v>
                </c:pt>
                <c:pt idx="5027">
                  <c:v>1.000261205144161</c:v>
                </c:pt>
                <c:pt idx="5028">
                  <c:v>1.000261234984248</c:v>
                </c:pt>
                <c:pt idx="5029">
                  <c:v>1.000261264824328</c:v>
                </c:pt>
                <c:pt idx="5030">
                  <c:v>1.000261294664403</c:v>
                </c:pt>
                <c:pt idx="5031">
                  <c:v>1.000261339424529</c:v>
                </c:pt>
                <c:pt idx="5032">
                  <c:v>1.00026136926461</c:v>
                </c:pt>
                <c:pt idx="5033">
                  <c:v>1.000261399104684</c:v>
                </c:pt>
                <c:pt idx="5034">
                  <c:v>1.000261428944771</c:v>
                </c:pt>
                <c:pt idx="5035">
                  <c:v>1.000261443864811</c:v>
                </c:pt>
                <c:pt idx="5036">
                  <c:v>1.00026147370489</c:v>
                </c:pt>
                <c:pt idx="5037">
                  <c:v>1.000261503544972</c:v>
                </c:pt>
                <c:pt idx="5038">
                  <c:v>1.000261533385052</c:v>
                </c:pt>
                <c:pt idx="5039">
                  <c:v>1.000261563225133</c:v>
                </c:pt>
                <c:pt idx="5040">
                  <c:v>1.000261578145172</c:v>
                </c:pt>
                <c:pt idx="5041">
                  <c:v>1.000261607985252</c:v>
                </c:pt>
                <c:pt idx="5042">
                  <c:v>1.000261637825332</c:v>
                </c:pt>
                <c:pt idx="5043">
                  <c:v>1.000261652745368</c:v>
                </c:pt>
                <c:pt idx="5044">
                  <c:v>1.000261682585448</c:v>
                </c:pt>
                <c:pt idx="5045">
                  <c:v>1.000261712425533</c:v>
                </c:pt>
                <c:pt idx="5046">
                  <c:v>1.000261727345574</c:v>
                </c:pt>
                <c:pt idx="5047">
                  <c:v>1.00026175718565</c:v>
                </c:pt>
                <c:pt idx="5048">
                  <c:v>1.000261787025736</c:v>
                </c:pt>
                <c:pt idx="5049">
                  <c:v>1.000261801945776</c:v>
                </c:pt>
                <c:pt idx="5050">
                  <c:v>1.000261831785857</c:v>
                </c:pt>
                <c:pt idx="5051">
                  <c:v>1.000261861625937</c:v>
                </c:pt>
                <c:pt idx="5052">
                  <c:v>1.000261876545977</c:v>
                </c:pt>
                <c:pt idx="5053">
                  <c:v>1.000261906386058</c:v>
                </c:pt>
                <c:pt idx="5054">
                  <c:v>1.000261936226138</c:v>
                </c:pt>
                <c:pt idx="5055">
                  <c:v>1.000261966066222</c:v>
                </c:pt>
                <c:pt idx="5056">
                  <c:v>1.00026198098626</c:v>
                </c:pt>
                <c:pt idx="5057">
                  <c:v>1.00026201082634</c:v>
                </c:pt>
                <c:pt idx="5058">
                  <c:v>1.00026204066642</c:v>
                </c:pt>
                <c:pt idx="5059">
                  <c:v>1.000262070506504</c:v>
                </c:pt>
                <c:pt idx="5060">
                  <c:v>1.000262100346582</c:v>
                </c:pt>
                <c:pt idx="5061">
                  <c:v>1.000262130186662</c:v>
                </c:pt>
                <c:pt idx="5062">
                  <c:v>1.000262160026747</c:v>
                </c:pt>
                <c:pt idx="5063">
                  <c:v>1.000262204786862</c:v>
                </c:pt>
                <c:pt idx="5064">
                  <c:v>1.000262234626944</c:v>
                </c:pt>
                <c:pt idx="5065">
                  <c:v>1.000262264467024</c:v>
                </c:pt>
                <c:pt idx="5066">
                  <c:v>1.000262309227144</c:v>
                </c:pt>
                <c:pt idx="5067">
                  <c:v>1.000262339067224</c:v>
                </c:pt>
                <c:pt idx="5068">
                  <c:v>1.000262383827345</c:v>
                </c:pt>
                <c:pt idx="5069">
                  <c:v>1.000262413667425</c:v>
                </c:pt>
                <c:pt idx="5070">
                  <c:v>1.000262458427546</c:v>
                </c:pt>
                <c:pt idx="5071">
                  <c:v>1.000262503187667</c:v>
                </c:pt>
                <c:pt idx="5072">
                  <c:v>1.000262533027748</c:v>
                </c:pt>
                <c:pt idx="5073">
                  <c:v>1.000262577787868</c:v>
                </c:pt>
                <c:pt idx="5074">
                  <c:v>1.000262622547988</c:v>
                </c:pt>
                <c:pt idx="5075">
                  <c:v>1.000262667308109</c:v>
                </c:pt>
                <c:pt idx="5076">
                  <c:v>1.00026271206823</c:v>
                </c:pt>
                <c:pt idx="5077">
                  <c:v>1.000262771748392</c:v>
                </c:pt>
                <c:pt idx="5078">
                  <c:v>1.000262816508512</c:v>
                </c:pt>
                <c:pt idx="5079">
                  <c:v>1.000262861268636</c:v>
                </c:pt>
                <c:pt idx="5080">
                  <c:v>1.000262920948799</c:v>
                </c:pt>
                <c:pt idx="5081">
                  <c:v>1.000262965708915</c:v>
                </c:pt>
                <c:pt idx="5082">
                  <c:v>1.000263010469034</c:v>
                </c:pt>
                <c:pt idx="5083">
                  <c:v>1.000263070149191</c:v>
                </c:pt>
                <c:pt idx="5084">
                  <c:v>1.000263129829356</c:v>
                </c:pt>
                <c:pt idx="5085">
                  <c:v>1.000263174589477</c:v>
                </c:pt>
                <c:pt idx="5086">
                  <c:v>1.000263234269638</c:v>
                </c:pt>
                <c:pt idx="5087">
                  <c:v>1.000263293949796</c:v>
                </c:pt>
                <c:pt idx="5088">
                  <c:v>1.000263338709918</c:v>
                </c:pt>
                <c:pt idx="5089">
                  <c:v>1.000263398390077</c:v>
                </c:pt>
                <c:pt idx="5090">
                  <c:v>1.000263458070241</c:v>
                </c:pt>
                <c:pt idx="5091">
                  <c:v>1.000263517750402</c:v>
                </c:pt>
                <c:pt idx="5092">
                  <c:v>1.000263577430563</c:v>
                </c:pt>
                <c:pt idx="5093">
                  <c:v>1.000263637110723</c:v>
                </c:pt>
                <c:pt idx="5094">
                  <c:v>1.000263696790884</c:v>
                </c:pt>
                <c:pt idx="5095">
                  <c:v>1.000263756471045</c:v>
                </c:pt>
                <c:pt idx="5096">
                  <c:v>1.000263816151206</c:v>
                </c:pt>
                <c:pt idx="5097">
                  <c:v>1.000263875831367</c:v>
                </c:pt>
                <c:pt idx="5098">
                  <c:v>1.000263935511528</c:v>
                </c:pt>
                <c:pt idx="5099">
                  <c:v>1.000263995191689</c:v>
                </c:pt>
                <c:pt idx="5100">
                  <c:v>1.00026405487185</c:v>
                </c:pt>
                <c:pt idx="5101">
                  <c:v>1.000264114552011</c:v>
                </c:pt>
                <c:pt idx="5102">
                  <c:v>1.000264174232171</c:v>
                </c:pt>
                <c:pt idx="5103">
                  <c:v>1.000264233912332</c:v>
                </c:pt>
                <c:pt idx="5104">
                  <c:v>1.000264293592486</c:v>
                </c:pt>
                <c:pt idx="5105">
                  <c:v>1.000264353272649</c:v>
                </c:pt>
                <c:pt idx="5106">
                  <c:v>1.000264398032771</c:v>
                </c:pt>
                <c:pt idx="5107">
                  <c:v>1.00026445771293</c:v>
                </c:pt>
                <c:pt idx="5108">
                  <c:v>1.000264517393095</c:v>
                </c:pt>
                <c:pt idx="5109">
                  <c:v>1.000264577073257</c:v>
                </c:pt>
                <c:pt idx="5110">
                  <c:v>1.000264636753418</c:v>
                </c:pt>
                <c:pt idx="5111">
                  <c:v>1.000264681513539</c:v>
                </c:pt>
                <c:pt idx="5112">
                  <c:v>1.0002647411937</c:v>
                </c:pt>
                <c:pt idx="5113">
                  <c:v>1.000264785953821</c:v>
                </c:pt>
                <c:pt idx="5114">
                  <c:v>1.000264845633982</c:v>
                </c:pt>
                <c:pt idx="5115">
                  <c:v>1.000264890394096</c:v>
                </c:pt>
                <c:pt idx="5116">
                  <c:v>1.000264950074261</c:v>
                </c:pt>
                <c:pt idx="5117">
                  <c:v>1.000264994834384</c:v>
                </c:pt>
                <c:pt idx="5118">
                  <c:v>1.000265039594504</c:v>
                </c:pt>
                <c:pt idx="5119">
                  <c:v>1.000265084354625</c:v>
                </c:pt>
                <c:pt idx="5120">
                  <c:v>1.00026512911475</c:v>
                </c:pt>
                <c:pt idx="5121">
                  <c:v>1.000265173874866</c:v>
                </c:pt>
                <c:pt idx="5122">
                  <c:v>1.000265218634981</c:v>
                </c:pt>
                <c:pt idx="5123">
                  <c:v>1.000265263395108</c:v>
                </c:pt>
                <c:pt idx="5124">
                  <c:v>1.000265308155228</c:v>
                </c:pt>
                <c:pt idx="5125">
                  <c:v>1.000265352915348</c:v>
                </c:pt>
                <c:pt idx="5126">
                  <c:v>1.000265397675465</c:v>
                </c:pt>
                <c:pt idx="5127">
                  <c:v>1.00026542751555</c:v>
                </c:pt>
                <c:pt idx="5128">
                  <c:v>1.000265472275671</c:v>
                </c:pt>
                <c:pt idx="5129">
                  <c:v>1.000265502115752</c:v>
                </c:pt>
                <c:pt idx="5130">
                  <c:v>1.000265546875872</c:v>
                </c:pt>
                <c:pt idx="5131">
                  <c:v>1.000265576715952</c:v>
                </c:pt>
                <c:pt idx="5132">
                  <c:v>1.000265606556033</c:v>
                </c:pt>
                <c:pt idx="5133">
                  <c:v>1.000265636396113</c:v>
                </c:pt>
                <c:pt idx="5134">
                  <c:v>1.000265681156234</c:v>
                </c:pt>
                <c:pt idx="5135">
                  <c:v>1.000265710996314</c:v>
                </c:pt>
                <c:pt idx="5136">
                  <c:v>1.000265740836395</c:v>
                </c:pt>
                <c:pt idx="5137">
                  <c:v>1.000265770676475</c:v>
                </c:pt>
                <c:pt idx="5138">
                  <c:v>1.000265800516556</c:v>
                </c:pt>
                <c:pt idx="5139">
                  <c:v>1.000265830356636</c:v>
                </c:pt>
                <c:pt idx="5140">
                  <c:v>1.000265845276676</c:v>
                </c:pt>
                <c:pt idx="5141">
                  <c:v>1.000265875116758</c:v>
                </c:pt>
                <c:pt idx="5142">
                  <c:v>1.000265904956843</c:v>
                </c:pt>
                <c:pt idx="5143">
                  <c:v>1.000265934796922</c:v>
                </c:pt>
                <c:pt idx="5144">
                  <c:v>1.000265964637002</c:v>
                </c:pt>
                <c:pt idx="5145">
                  <c:v>1.000265979557038</c:v>
                </c:pt>
                <c:pt idx="5146">
                  <c:v>1.000266009397119</c:v>
                </c:pt>
                <c:pt idx="5147">
                  <c:v>1.000266039237198</c:v>
                </c:pt>
                <c:pt idx="5148">
                  <c:v>1.00026605415724</c:v>
                </c:pt>
                <c:pt idx="5149">
                  <c:v>1.00026608399732</c:v>
                </c:pt>
                <c:pt idx="5150">
                  <c:v>1.0002661138374</c:v>
                </c:pt>
                <c:pt idx="5151">
                  <c:v>1.000266128757441</c:v>
                </c:pt>
                <c:pt idx="5152">
                  <c:v>1.000266158597521</c:v>
                </c:pt>
                <c:pt idx="5153">
                  <c:v>1.000266188437601</c:v>
                </c:pt>
                <c:pt idx="5154">
                  <c:v>1.000266203357639</c:v>
                </c:pt>
                <c:pt idx="5155">
                  <c:v>1.000266233197722</c:v>
                </c:pt>
                <c:pt idx="5156">
                  <c:v>1.000266263037803</c:v>
                </c:pt>
                <c:pt idx="5157">
                  <c:v>1.000266292877877</c:v>
                </c:pt>
                <c:pt idx="5158">
                  <c:v>1.000266307797919</c:v>
                </c:pt>
                <c:pt idx="5159">
                  <c:v>1.000266337638004</c:v>
                </c:pt>
                <c:pt idx="5160">
                  <c:v>1.000266367478084</c:v>
                </c:pt>
                <c:pt idx="5161">
                  <c:v>1.000266397318158</c:v>
                </c:pt>
                <c:pt idx="5162">
                  <c:v>1.000266427158245</c:v>
                </c:pt>
                <c:pt idx="5163">
                  <c:v>1.000266456998326</c:v>
                </c:pt>
                <c:pt idx="5164">
                  <c:v>1.000266486838406</c:v>
                </c:pt>
                <c:pt idx="5165">
                  <c:v>1.000266516678486</c:v>
                </c:pt>
                <c:pt idx="5166">
                  <c:v>1.000266546518568</c:v>
                </c:pt>
                <c:pt idx="5167">
                  <c:v>1.000266591278687</c:v>
                </c:pt>
                <c:pt idx="5168">
                  <c:v>1.000266621118768</c:v>
                </c:pt>
                <c:pt idx="5169">
                  <c:v>1.000266650958848</c:v>
                </c:pt>
                <c:pt idx="5170">
                  <c:v>1.000266695718965</c:v>
                </c:pt>
                <c:pt idx="5171">
                  <c:v>1.000266725559048</c:v>
                </c:pt>
                <c:pt idx="5172">
                  <c:v>1.000266770319167</c:v>
                </c:pt>
                <c:pt idx="5173">
                  <c:v>1.000266800159251</c:v>
                </c:pt>
                <c:pt idx="5174">
                  <c:v>1.000266844919371</c:v>
                </c:pt>
                <c:pt idx="5175">
                  <c:v>1.00026688967949</c:v>
                </c:pt>
                <c:pt idx="5176">
                  <c:v>1.000266934439613</c:v>
                </c:pt>
                <c:pt idx="5177">
                  <c:v>1.000266979199734</c:v>
                </c:pt>
                <c:pt idx="5178">
                  <c:v>1.000267023959854</c:v>
                </c:pt>
                <c:pt idx="5179">
                  <c:v>1.000267068719975</c:v>
                </c:pt>
                <c:pt idx="5180">
                  <c:v>1.000267113480095</c:v>
                </c:pt>
                <c:pt idx="5181">
                  <c:v>1.000267158240216</c:v>
                </c:pt>
                <c:pt idx="5182">
                  <c:v>1.000267203000337</c:v>
                </c:pt>
                <c:pt idx="5183">
                  <c:v>1.000267262680496</c:v>
                </c:pt>
                <c:pt idx="5184">
                  <c:v>1.000267307440618</c:v>
                </c:pt>
                <c:pt idx="5185">
                  <c:v>1.00026735220074</c:v>
                </c:pt>
                <c:pt idx="5186">
                  <c:v>1.0002674118809</c:v>
                </c:pt>
                <c:pt idx="5187">
                  <c:v>1.000267471561064</c:v>
                </c:pt>
                <c:pt idx="5188">
                  <c:v>1.000267516321182</c:v>
                </c:pt>
                <c:pt idx="5189">
                  <c:v>1.000267576001346</c:v>
                </c:pt>
                <c:pt idx="5190">
                  <c:v>1.000267635681504</c:v>
                </c:pt>
                <c:pt idx="5191">
                  <c:v>1.000267680441624</c:v>
                </c:pt>
                <c:pt idx="5192">
                  <c:v>1.000267740121786</c:v>
                </c:pt>
                <c:pt idx="5193">
                  <c:v>1.000267799801945</c:v>
                </c:pt>
                <c:pt idx="5194">
                  <c:v>1.000267859482106</c:v>
                </c:pt>
                <c:pt idx="5195">
                  <c:v>1.000267919162268</c:v>
                </c:pt>
                <c:pt idx="5196">
                  <c:v>1.000267978842428</c:v>
                </c:pt>
                <c:pt idx="5197">
                  <c:v>1.00026803852259</c:v>
                </c:pt>
                <c:pt idx="5198">
                  <c:v>1.00026809820275</c:v>
                </c:pt>
                <c:pt idx="5199">
                  <c:v>1.00026815788291</c:v>
                </c:pt>
                <c:pt idx="5200">
                  <c:v>1.000268217563069</c:v>
                </c:pt>
                <c:pt idx="5201">
                  <c:v>1.000268277243233</c:v>
                </c:pt>
                <c:pt idx="5202">
                  <c:v>1.000268336923393</c:v>
                </c:pt>
                <c:pt idx="5203">
                  <c:v>1.000268396603554</c:v>
                </c:pt>
                <c:pt idx="5204">
                  <c:v>1.000268441363675</c:v>
                </c:pt>
                <c:pt idx="5205">
                  <c:v>1.000268501043836</c:v>
                </c:pt>
                <c:pt idx="5206">
                  <c:v>1.000268560723998</c:v>
                </c:pt>
                <c:pt idx="5207">
                  <c:v>1.000268620404158</c:v>
                </c:pt>
                <c:pt idx="5208">
                  <c:v>1.000268680084315</c:v>
                </c:pt>
                <c:pt idx="5209">
                  <c:v>1.000268739764478</c:v>
                </c:pt>
                <c:pt idx="5210">
                  <c:v>1.00026879944464</c:v>
                </c:pt>
                <c:pt idx="5211">
                  <c:v>1.000268859124801</c:v>
                </c:pt>
                <c:pt idx="5212">
                  <c:v>1.000268918804962</c:v>
                </c:pt>
                <c:pt idx="5213">
                  <c:v>1.000268963565084</c:v>
                </c:pt>
                <c:pt idx="5214">
                  <c:v>1.000269023245244</c:v>
                </c:pt>
                <c:pt idx="5215">
                  <c:v>1.000269082925403</c:v>
                </c:pt>
                <c:pt idx="5216">
                  <c:v>1.000269127685525</c:v>
                </c:pt>
                <c:pt idx="5217">
                  <c:v>1.000269187365683</c:v>
                </c:pt>
                <c:pt idx="5218">
                  <c:v>1.000269232125806</c:v>
                </c:pt>
                <c:pt idx="5219">
                  <c:v>1.000269291805965</c:v>
                </c:pt>
                <c:pt idx="5220">
                  <c:v>1.000269336566088</c:v>
                </c:pt>
                <c:pt idx="5221">
                  <c:v>1.00026938132621</c:v>
                </c:pt>
                <c:pt idx="5222">
                  <c:v>1.00026944100637</c:v>
                </c:pt>
                <c:pt idx="5223">
                  <c:v>1.00026948576649</c:v>
                </c:pt>
                <c:pt idx="5224">
                  <c:v>1.000269530526612</c:v>
                </c:pt>
                <c:pt idx="5225">
                  <c:v>1.000269575286732</c:v>
                </c:pt>
                <c:pt idx="5226">
                  <c:v>1.000269620046852</c:v>
                </c:pt>
                <c:pt idx="5227">
                  <c:v>1.000269664806973</c:v>
                </c:pt>
                <c:pt idx="5228">
                  <c:v>1.000269694647052</c:v>
                </c:pt>
                <c:pt idx="5229">
                  <c:v>1.000269739407174</c:v>
                </c:pt>
                <c:pt idx="5230">
                  <c:v>1.000269784167295</c:v>
                </c:pt>
                <c:pt idx="5231">
                  <c:v>1.000269814007374</c:v>
                </c:pt>
                <c:pt idx="5232">
                  <c:v>1.000269858767491</c:v>
                </c:pt>
                <c:pt idx="5233">
                  <c:v>1.000269888607576</c:v>
                </c:pt>
                <c:pt idx="5234">
                  <c:v>1.000269933367697</c:v>
                </c:pt>
                <c:pt idx="5235">
                  <c:v>1.000269963207778</c:v>
                </c:pt>
                <c:pt idx="5236">
                  <c:v>1.000269993047858</c:v>
                </c:pt>
                <c:pt idx="5237">
                  <c:v>1.000270037807979</c:v>
                </c:pt>
                <c:pt idx="5238">
                  <c:v>1.00027006764806</c:v>
                </c:pt>
                <c:pt idx="5239">
                  <c:v>1.00027009748814</c:v>
                </c:pt>
                <c:pt idx="5240">
                  <c:v>1.000270127328224</c:v>
                </c:pt>
                <c:pt idx="5241">
                  <c:v>1.000270157168301</c:v>
                </c:pt>
                <c:pt idx="5242">
                  <c:v>1.000270187008381</c:v>
                </c:pt>
                <c:pt idx="5243">
                  <c:v>1.000270216848461</c:v>
                </c:pt>
                <c:pt idx="5244">
                  <c:v>1.000270246688542</c:v>
                </c:pt>
                <c:pt idx="5245">
                  <c:v>1.000270276528622</c:v>
                </c:pt>
                <c:pt idx="5246">
                  <c:v>1.000270291448663</c:v>
                </c:pt>
                <c:pt idx="5247">
                  <c:v>1.000270321288748</c:v>
                </c:pt>
                <c:pt idx="5248">
                  <c:v>1.000270351128823</c:v>
                </c:pt>
                <c:pt idx="5249">
                  <c:v>1.000270380968904</c:v>
                </c:pt>
                <c:pt idx="5250">
                  <c:v>1.000270395888944</c:v>
                </c:pt>
                <c:pt idx="5251">
                  <c:v>1.000270425729024</c:v>
                </c:pt>
                <c:pt idx="5252">
                  <c:v>1.000270455569104</c:v>
                </c:pt>
                <c:pt idx="5253">
                  <c:v>1.000270470489145</c:v>
                </c:pt>
                <c:pt idx="5254">
                  <c:v>1.000270500329226</c:v>
                </c:pt>
                <c:pt idx="5255">
                  <c:v>1.000270530169306</c:v>
                </c:pt>
                <c:pt idx="5256">
                  <c:v>1.000270560009387</c:v>
                </c:pt>
                <c:pt idx="5257">
                  <c:v>1.000270574929428</c:v>
                </c:pt>
                <c:pt idx="5258">
                  <c:v>1.000270604769507</c:v>
                </c:pt>
                <c:pt idx="5259">
                  <c:v>1.000270634609588</c:v>
                </c:pt>
                <c:pt idx="5260">
                  <c:v>1.000270664449668</c:v>
                </c:pt>
                <c:pt idx="5261">
                  <c:v>1.000270679369708</c:v>
                </c:pt>
                <c:pt idx="5262">
                  <c:v>1.00027070920979</c:v>
                </c:pt>
                <c:pt idx="5263">
                  <c:v>1.00027073904987</c:v>
                </c:pt>
                <c:pt idx="5264">
                  <c:v>1.00027076888995</c:v>
                </c:pt>
                <c:pt idx="5265">
                  <c:v>1.00027079873003</c:v>
                </c:pt>
                <c:pt idx="5266">
                  <c:v>1.000270828570112</c:v>
                </c:pt>
                <c:pt idx="5267">
                  <c:v>1.00027085841019</c:v>
                </c:pt>
                <c:pt idx="5268">
                  <c:v>1.000270888250271</c:v>
                </c:pt>
                <c:pt idx="5269">
                  <c:v>1.000270918090352</c:v>
                </c:pt>
                <c:pt idx="5270">
                  <c:v>1.000270947930432</c:v>
                </c:pt>
                <c:pt idx="5271">
                  <c:v>1.000270992690553</c:v>
                </c:pt>
                <c:pt idx="5272">
                  <c:v>1.000271022530633</c:v>
                </c:pt>
                <c:pt idx="5273">
                  <c:v>1.000271052370714</c:v>
                </c:pt>
                <c:pt idx="5274">
                  <c:v>1.000271097130832</c:v>
                </c:pt>
                <c:pt idx="5275">
                  <c:v>1.000271141890955</c:v>
                </c:pt>
                <c:pt idx="5276">
                  <c:v>1.00027117173104</c:v>
                </c:pt>
                <c:pt idx="5277">
                  <c:v>1.000271216491156</c:v>
                </c:pt>
                <c:pt idx="5278">
                  <c:v>1.000271261251278</c:v>
                </c:pt>
                <c:pt idx="5279">
                  <c:v>1.000271291091356</c:v>
                </c:pt>
                <c:pt idx="5280">
                  <c:v>1.000271335851478</c:v>
                </c:pt>
                <c:pt idx="5281">
                  <c:v>1.0002713806116</c:v>
                </c:pt>
                <c:pt idx="5282">
                  <c:v>1.000271425371724</c:v>
                </c:pt>
                <c:pt idx="5283">
                  <c:v>1.00027147013184</c:v>
                </c:pt>
                <c:pt idx="5284">
                  <c:v>1.000271514891962</c:v>
                </c:pt>
                <c:pt idx="5285">
                  <c:v>1.000271574572122</c:v>
                </c:pt>
                <c:pt idx="5286">
                  <c:v>1.000271619332242</c:v>
                </c:pt>
                <c:pt idx="5287">
                  <c:v>1.000271664092363</c:v>
                </c:pt>
                <c:pt idx="5288">
                  <c:v>1.000271723772524</c:v>
                </c:pt>
                <c:pt idx="5289">
                  <c:v>1.000271768532645</c:v>
                </c:pt>
                <c:pt idx="5290">
                  <c:v>1.000271828212805</c:v>
                </c:pt>
                <c:pt idx="5291">
                  <c:v>1.000271872972926</c:v>
                </c:pt>
                <c:pt idx="5292">
                  <c:v>1.000271932653087</c:v>
                </c:pt>
                <c:pt idx="5293">
                  <c:v>1.000271992333248</c:v>
                </c:pt>
                <c:pt idx="5294">
                  <c:v>1.000272037093368</c:v>
                </c:pt>
                <c:pt idx="5295">
                  <c:v>1.00027209677353</c:v>
                </c:pt>
                <c:pt idx="5296">
                  <c:v>1.00027215645369</c:v>
                </c:pt>
                <c:pt idx="5297">
                  <c:v>1.000272216133851</c:v>
                </c:pt>
                <c:pt idx="5298">
                  <c:v>1.000272275814012</c:v>
                </c:pt>
                <c:pt idx="5299">
                  <c:v>1.000272335494172</c:v>
                </c:pt>
                <c:pt idx="5300">
                  <c:v>1.000272380254294</c:v>
                </c:pt>
                <c:pt idx="5301">
                  <c:v>1.000272439934454</c:v>
                </c:pt>
                <c:pt idx="5302">
                  <c:v>1.000272499614615</c:v>
                </c:pt>
                <c:pt idx="5303">
                  <c:v>1.000272559294776</c:v>
                </c:pt>
                <c:pt idx="5304">
                  <c:v>1.000272618974936</c:v>
                </c:pt>
                <c:pt idx="5305">
                  <c:v>1.000272678655098</c:v>
                </c:pt>
                <c:pt idx="5306">
                  <c:v>1.00027273833526</c:v>
                </c:pt>
                <c:pt idx="5307">
                  <c:v>1.00027279801542</c:v>
                </c:pt>
                <c:pt idx="5308">
                  <c:v>1.000272857695581</c:v>
                </c:pt>
                <c:pt idx="5309">
                  <c:v>1.000272917375742</c:v>
                </c:pt>
                <c:pt idx="5310">
                  <c:v>1.000272977055902</c:v>
                </c:pt>
                <c:pt idx="5311">
                  <c:v>1.000273036736065</c:v>
                </c:pt>
                <c:pt idx="5312">
                  <c:v>1.000273096416224</c:v>
                </c:pt>
                <c:pt idx="5313">
                  <c:v>1.000273156096385</c:v>
                </c:pt>
                <c:pt idx="5314">
                  <c:v>1.000273215776546</c:v>
                </c:pt>
                <c:pt idx="5315">
                  <c:v>1.000273275456708</c:v>
                </c:pt>
                <c:pt idx="5316">
                  <c:v>1.000273320216828</c:v>
                </c:pt>
                <c:pt idx="5317">
                  <c:v>1.00027337989699</c:v>
                </c:pt>
                <c:pt idx="5318">
                  <c:v>1.00027343957715</c:v>
                </c:pt>
                <c:pt idx="5319">
                  <c:v>1.00027348433727</c:v>
                </c:pt>
                <c:pt idx="5320">
                  <c:v>1.000273544017431</c:v>
                </c:pt>
                <c:pt idx="5321">
                  <c:v>1.000273588777552</c:v>
                </c:pt>
                <c:pt idx="5322">
                  <c:v>1.000273648457712</c:v>
                </c:pt>
                <c:pt idx="5323">
                  <c:v>1.000273693217832</c:v>
                </c:pt>
                <c:pt idx="5324">
                  <c:v>1.000273752897991</c:v>
                </c:pt>
                <c:pt idx="5325">
                  <c:v>1.000273797658114</c:v>
                </c:pt>
                <c:pt idx="5326">
                  <c:v>1.000273842418235</c:v>
                </c:pt>
                <c:pt idx="5327">
                  <c:v>1.000273887178356</c:v>
                </c:pt>
                <c:pt idx="5328">
                  <c:v>1.000273931938478</c:v>
                </c:pt>
                <c:pt idx="5329">
                  <c:v>1.0002739766986</c:v>
                </c:pt>
                <c:pt idx="5330">
                  <c:v>1.000274021458722</c:v>
                </c:pt>
                <c:pt idx="5331">
                  <c:v>1.00027406621884</c:v>
                </c:pt>
                <c:pt idx="5332">
                  <c:v>1.00027411097896</c:v>
                </c:pt>
                <c:pt idx="5333">
                  <c:v>1.000274155739078</c:v>
                </c:pt>
                <c:pt idx="5334">
                  <c:v>1.000274185579157</c:v>
                </c:pt>
                <c:pt idx="5335">
                  <c:v>1.00027423033928</c:v>
                </c:pt>
                <c:pt idx="5336">
                  <c:v>1.000274275099396</c:v>
                </c:pt>
                <c:pt idx="5337">
                  <c:v>1.000274304939482</c:v>
                </c:pt>
                <c:pt idx="5338">
                  <c:v>1.000274334779563</c:v>
                </c:pt>
                <c:pt idx="5339">
                  <c:v>1.000274379539682</c:v>
                </c:pt>
                <c:pt idx="5340">
                  <c:v>1.000274409379764</c:v>
                </c:pt>
                <c:pt idx="5341">
                  <c:v>1.000274439219844</c:v>
                </c:pt>
                <c:pt idx="5342">
                  <c:v>1.000274469059925</c:v>
                </c:pt>
                <c:pt idx="5343">
                  <c:v>1.000274513820045</c:v>
                </c:pt>
                <c:pt idx="5344">
                  <c:v>1.000274543660126</c:v>
                </c:pt>
                <c:pt idx="5345">
                  <c:v>1.000274573500206</c:v>
                </c:pt>
                <c:pt idx="5346">
                  <c:v>1.000274603340286</c:v>
                </c:pt>
                <c:pt idx="5347">
                  <c:v>1.000274633180366</c:v>
                </c:pt>
                <c:pt idx="5348">
                  <c:v>1.000274648100403</c:v>
                </c:pt>
                <c:pt idx="5349">
                  <c:v>1.000274677940483</c:v>
                </c:pt>
                <c:pt idx="5350">
                  <c:v>1.000274707780568</c:v>
                </c:pt>
                <c:pt idx="5351">
                  <c:v>1.000274737620648</c:v>
                </c:pt>
                <c:pt idx="5352">
                  <c:v>1.00027476746073</c:v>
                </c:pt>
                <c:pt idx="5353">
                  <c:v>1.000274782380768</c:v>
                </c:pt>
                <c:pt idx="5354">
                  <c:v>1.00027481222085</c:v>
                </c:pt>
                <c:pt idx="5355">
                  <c:v>1.00027484206093</c:v>
                </c:pt>
                <c:pt idx="5356">
                  <c:v>1.000274871901013</c:v>
                </c:pt>
                <c:pt idx="5357">
                  <c:v>1.000274886821051</c:v>
                </c:pt>
                <c:pt idx="5358">
                  <c:v>1.000274916661131</c:v>
                </c:pt>
                <c:pt idx="5359">
                  <c:v>1.000274946501216</c:v>
                </c:pt>
                <c:pt idx="5360">
                  <c:v>1.000274976341292</c:v>
                </c:pt>
                <c:pt idx="5361">
                  <c:v>1.000274991261332</c:v>
                </c:pt>
                <c:pt idx="5362">
                  <c:v>1.000275021101416</c:v>
                </c:pt>
                <c:pt idx="5363">
                  <c:v>1.000275050941493</c:v>
                </c:pt>
                <c:pt idx="5364">
                  <c:v>1.000275080781574</c:v>
                </c:pt>
                <c:pt idx="5365">
                  <c:v>1.000275095701614</c:v>
                </c:pt>
                <c:pt idx="5366">
                  <c:v>1.000275125541698</c:v>
                </c:pt>
                <c:pt idx="5367">
                  <c:v>1.000275155381776</c:v>
                </c:pt>
                <c:pt idx="5368">
                  <c:v>1.000275185221856</c:v>
                </c:pt>
                <c:pt idx="5369">
                  <c:v>1.000275215061936</c:v>
                </c:pt>
                <c:pt idx="5370">
                  <c:v>1.000275244902016</c:v>
                </c:pt>
                <c:pt idx="5371">
                  <c:v>1.000275274742097</c:v>
                </c:pt>
                <c:pt idx="5372">
                  <c:v>1.000275319502218</c:v>
                </c:pt>
                <c:pt idx="5373">
                  <c:v>1.000275349342298</c:v>
                </c:pt>
                <c:pt idx="5374">
                  <c:v>1.000275379182378</c:v>
                </c:pt>
                <c:pt idx="5375">
                  <c:v>1.00027540902246</c:v>
                </c:pt>
                <c:pt idx="5376">
                  <c:v>1.00027545378258</c:v>
                </c:pt>
                <c:pt idx="5377">
                  <c:v>1.00027548362266</c:v>
                </c:pt>
                <c:pt idx="5378">
                  <c:v>1.000275528382784</c:v>
                </c:pt>
                <c:pt idx="5379">
                  <c:v>1.000275558222861</c:v>
                </c:pt>
                <c:pt idx="5380">
                  <c:v>1.000275602982982</c:v>
                </c:pt>
                <c:pt idx="5381">
                  <c:v>1.000275647743102</c:v>
                </c:pt>
                <c:pt idx="5382">
                  <c:v>1.000275677583182</c:v>
                </c:pt>
                <c:pt idx="5383">
                  <c:v>1.000275722343304</c:v>
                </c:pt>
                <c:pt idx="5384">
                  <c:v>1.000275767103424</c:v>
                </c:pt>
                <c:pt idx="5385">
                  <c:v>1.000275811863548</c:v>
                </c:pt>
                <c:pt idx="5386">
                  <c:v>1.000275856623665</c:v>
                </c:pt>
                <c:pt idx="5387">
                  <c:v>1.000275901383791</c:v>
                </c:pt>
                <c:pt idx="5388">
                  <c:v>1.000275946143908</c:v>
                </c:pt>
                <c:pt idx="5389">
                  <c:v>1.000276005824068</c:v>
                </c:pt>
                <c:pt idx="5390">
                  <c:v>1.000276050584185</c:v>
                </c:pt>
                <c:pt idx="5391">
                  <c:v>1.000276095344307</c:v>
                </c:pt>
                <c:pt idx="5392">
                  <c:v>1.000276155024467</c:v>
                </c:pt>
                <c:pt idx="5393">
                  <c:v>1.000276199784591</c:v>
                </c:pt>
                <c:pt idx="5394">
                  <c:v>1.000276259464751</c:v>
                </c:pt>
                <c:pt idx="5395">
                  <c:v>1.000276319144912</c:v>
                </c:pt>
                <c:pt idx="5396">
                  <c:v>1.000276363905034</c:v>
                </c:pt>
                <c:pt idx="5397">
                  <c:v>1.000276423585194</c:v>
                </c:pt>
                <c:pt idx="5398">
                  <c:v>1.000276483265355</c:v>
                </c:pt>
                <c:pt idx="5399">
                  <c:v>1.000276528025475</c:v>
                </c:pt>
                <c:pt idx="5400">
                  <c:v>1.000276587705636</c:v>
                </c:pt>
                <c:pt idx="5401">
                  <c:v>1.000276647385796</c:v>
                </c:pt>
                <c:pt idx="5402">
                  <c:v>1.000276707065956</c:v>
                </c:pt>
                <c:pt idx="5403">
                  <c:v>1.00027676674612</c:v>
                </c:pt>
                <c:pt idx="5404">
                  <c:v>1.000276826426284</c:v>
                </c:pt>
                <c:pt idx="5405">
                  <c:v>1.000276886106441</c:v>
                </c:pt>
                <c:pt idx="5406">
                  <c:v>1.000276945786602</c:v>
                </c:pt>
                <c:pt idx="5407">
                  <c:v>1.000277005466766</c:v>
                </c:pt>
                <c:pt idx="5408">
                  <c:v>1.000277065146925</c:v>
                </c:pt>
                <c:pt idx="5409">
                  <c:v>1.000277124827091</c:v>
                </c:pt>
                <c:pt idx="5410">
                  <c:v>1.000277184507248</c:v>
                </c:pt>
                <c:pt idx="5411">
                  <c:v>1.000277244187406</c:v>
                </c:pt>
                <c:pt idx="5412">
                  <c:v>1.000277303867568</c:v>
                </c:pt>
                <c:pt idx="5413">
                  <c:v>1.000277363547732</c:v>
                </c:pt>
                <c:pt idx="5414">
                  <c:v>1.000277423227892</c:v>
                </c:pt>
                <c:pt idx="5415">
                  <c:v>1.00027748290805</c:v>
                </c:pt>
                <c:pt idx="5416">
                  <c:v>1.00027752766817</c:v>
                </c:pt>
                <c:pt idx="5417">
                  <c:v>1.000277587348332</c:v>
                </c:pt>
                <c:pt idx="5418">
                  <c:v>1.000277647028492</c:v>
                </c:pt>
                <c:pt idx="5419">
                  <c:v>1.000277706708654</c:v>
                </c:pt>
                <c:pt idx="5420">
                  <c:v>1.000277766388818</c:v>
                </c:pt>
                <c:pt idx="5421">
                  <c:v>1.000277811148936</c:v>
                </c:pt>
                <c:pt idx="5422">
                  <c:v>1.000277870829095</c:v>
                </c:pt>
                <c:pt idx="5423">
                  <c:v>1.00027793050926</c:v>
                </c:pt>
                <c:pt idx="5424">
                  <c:v>1.000277975269377</c:v>
                </c:pt>
                <c:pt idx="5425">
                  <c:v>1.000278034949541</c:v>
                </c:pt>
                <c:pt idx="5426">
                  <c:v>1.000278079709658</c:v>
                </c:pt>
                <c:pt idx="5427">
                  <c:v>1.00027813938982</c:v>
                </c:pt>
                <c:pt idx="5428">
                  <c:v>1.00027818414994</c:v>
                </c:pt>
                <c:pt idx="5429">
                  <c:v>1.000278228910061</c:v>
                </c:pt>
                <c:pt idx="5430">
                  <c:v>1.000278288590221</c:v>
                </c:pt>
                <c:pt idx="5431">
                  <c:v>1.000278333350342</c:v>
                </c:pt>
                <c:pt idx="5432">
                  <c:v>1.000278378110462</c:v>
                </c:pt>
                <c:pt idx="5433">
                  <c:v>1.000278422870584</c:v>
                </c:pt>
                <c:pt idx="5434">
                  <c:v>1.000278467630706</c:v>
                </c:pt>
                <c:pt idx="5435">
                  <c:v>1.000278512390825</c:v>
                </c:pt>
                <c:pt idx="5436">
                  <c:v>1.000278542230905</c:v>
                </c:pt>
                <c:pt idx="5437">
                  <c:v>1.00027858699103</c:v>
                </c:pt>
                <c:pt idx="5438">
                  <c:v>1.000278631751148</c:v>
                </c:pt>
                <c:pt idx="5439">
                  <c:v>1.000278661591232</c:v>
                </c:pt>
                <c:pt idx="5440">
                  <c:v>1.000278706351348</c:v>
                </c:pt>
                <c:pt idx="5441">
                  <c:v>1.000278736191428</c:v>
                </c:pt>
                <c:pt idx="5442">
                  <c:v>1.00027878095155</c:v>
                </c:pt>
                <c:pt idx="5443">
                  <c:v>1.00027881079163</c:v>
                </c:pt>
                <c:pt idx="5444">
                  <c:v>1.00027885555175</c:v>
                </c:pt>
                <c:pt idx="5445">
                  <c:v>1.00027888539183</c:v>
                </c:pt>
                <c:pt idx="5446">
                  <c:v>1.000278915231911</c:v>
                </c:pt>
                <c:pt idx="5447">
                  <c:v>1.000278945071991</c:v>
                </c:pt>
                <c:pt idx="5448">
                  <c:v>1.000278974912076</c:v>
                </c:pt>
                <c:pt idx="5449">
                  <c:v>1.000279004752152</c:v>
                </c:pt>
                <c:pt idx="5450">
                  <c:v>1.000279034592234</c:v>
                </c:pt>
                <c:pt idx="5451">
                  <c:v>1.000279064432314</c:v>
                </c:pt>
                <c:pt idx="5452">
                  <c:v>1.000279094272394</c:v>
                </c:pt>
                <c:pt idx="5453">
                  <c:v>1.000279124112474</c:v>
                </c:pt>
                <c:pt idx="5454">
                  <c:v>1.000279153952554</c:v>
                </c:pt>
                <c:pt idx="5455">
                  <c:v>1.000279183792635</c:v>
                </c:pt>
                <c:pt idx="5456">
                  <c:v>1.000279213632715</c:v>
                </c:pt>
                <c:pt idx="5457">
                  <c:v>1.000279228552756</c:v>
                </c:pt>
                <c:pt idx="5458">
                  <c:v>1.000279258392833</c:v>
                </c:pt>
                <c:pt idx="5459">
                  <c:v>1.000279288232913</c:v>
                </c:pt>
                <c:pt idx="5460">
                  <c:v>1.000279318072993</c:v>
                </c:pt>
                <c:pt idx="5461">
                  <c:v>1.000279347913076</c:v>
                </c:pt>
                <c:pt idx="5462">
                  <c:v>1.000279362833117</c:v>
                </c:pt>
                <c:pt idx="5463">
                  <c:v>1.000279392673195</c:v>
                </c:pt>
                <c:pt idx="5464">
                  <c:v>1.00027942251328</c:v>
                </c:pt>
                <c:pt idx="5465">
                  <c:v>1.000279452353358</c:v>
                </c:pt>
                <c:pt idx="5466">
                  <c:v>1.000279482193438</c:v>
                </c:pt>
                <c:pt idx="5467">
                  <c:v>1.000279497113475</c:v>
                </c:pt>
                <c:pt idx="5468">
                  <c:v>1.000279526953564</c:v>
                </c:pt>
                <c:pt idx="5469">
                  <c:v>1.00027955679364</c:v>
                </c:pt>
                <c:pt idx="5470">
                  <c:v>1.000279586633724</c:v>
                </c:pt>
                <c:pt idx="5471">
                  <c:v>1.000279616473801</c:v>
                </c:pt>
                <c:pt idx="5472">
                  <c:v>1.000279646313882</c:v>
                </c:pt>
                <c:pt idx="5473">
                  <c:v>1.000279676153962</c:v>
                </c:pt>
                <c:pt idx="5474">
                  <c:v>1.000279705994042</c:v>
                </c:pt>
                <c:pt idx="5475">
                  <c:v>1.000279735834122</c:v>
                </c:pt>
                <c:pt idx="5476">
                  <c:v>1.000279780594244</c:v>
                </c:pt>
                <c:pt idx="5477">
                  <c:v>1.000279810434324</c:v>
                </c:pt>
                <c:pt idx="5478">
                  <c:v>1.000279840274404</c:v>
                </c:pt>
                <c:pt idx="5479">
                  <c:v>1.000279885034524</c:v>
                </c:pt>
                <c:pt idx="5480">
                  <c:v>1.000279929794646</c:v>
                </c:pt>
                <c:pt idx="5481">
                  <c:v>1.000279974554768</c:v>
                </c:pt>
                <c:pt idx="5482">
                  <c:v>1.000280004394848</c:v>
                </c:pt>
                <c:pt idx="5483">
                  <c:v>1.000280064075012</c:v>
                </c:pt>
                <c:pt idx="5484">
                  <c:v>1.00028010883513</c:v>
                </c:pt>
                <c:pt idx="5485">
                  <c:v>1.00028015359525</c:v>
                </c:pt>
                <c:pt idx="5486">
                  <c:v>1.00028019835537</c:v>
                </c:pt>
                <c:pt idx="5487">
                  <c:v>1.000280258035531</c:v>
                </c:pt>
                <c:pt idx="5488">
                  <c:v>1.000280302795651</c:v>
                </c:pt>
                <c:pt idx="5489">
                  <c:v>1.000280362475812</c:v>
                </c:pt>
                <c:pt idx="5490">
                  <c:v>1.000280407235933</c:v>
                </c:pt>
                <c:pt idx="5491">
                  <c:v>1.000280466916099</c:v>
                </c:pt>
                <c:pt idx="5492">
                  <c:v>1.000280511676222</c:v>
                </c:pt>
                <c:pt idx="5493">
                  <c:v>1.00028057135638</c:v>
                </c:pt>
                <c:pt idx="5494">
                  <c:v>1.000280616116496</c:v>
                </c:pt>
                <c:pt idx="5495">
                  <c:v>1.000280675796657</c:v>
                </c:pt>
                <c:pt idx="5496">
                  <c:v>1.000280720556784</c:v>
                </c:pt>
                <c:pt idx="5497">
                  <c:v>1.000280765316898</c:v>
                </c:pt>
                <c:pt idx="5498">
                  <c:v>1.00028081007702</c:v>
                </c:pt>
                <c:pt idx="5499">
                  <c:v>1.00028085483714</c:v>
                </c:pt>
                <c:pt idx="5500">
                  <c:v>1.00028089959726</c:v>
                </c:pt>
                <c:pt idx="5501">
                  <c:v>1.000280944357382</c:v>
                </c:pt>
                <c:pt idx="5502">
                  <c:v>1.000280974197462</c:v>
                </c:pt>
                <c:pt idx="5503">
                  <c:v>1.000281018957582</c:v>
                </c:pt>
                <c:pt idx="5504">
                  <c:v>1.000281048797663</c:v>
                </c:pt>
                <c:pt idx="5505">
                  <c:v>1.000281078637744</c:v>
                </c:pt>
                <c:pt idx="5506">
                  <c:v>1.000281108477824</c:v>
                </c:pt>
                <c:pt idx="5507">
                  <c:v>1.000281138317904</c:v>
                </c:pt>
                <c:pt idx="5508">
                  <c:v>1.000281153237944</c:v>
                </c:pt>
                <c:pt idx="5509">
                  <c:v>1.000281183078024</c:v>
                </c:pt>
                <c:pt idx="5510">
                  <c:v>1.000281197998065</c:v>
                </c:pt>
                <c:pt idx="5511">
                  <c:v>1.000281227838145</c:v>
                </c:pt>
                <c:pt idx="5512">
                  <c:v>1.000281242758186</c:v>
                </c:pt>
                <c:pt idx="5513">
                  <c:v>1.000281257678226</c:v>
                </c:pt>
                <c:pt idx="5514">
                  <c:v>1.000281272598266</c:v>
                </c:pt>
                <c:pt idx="5515">
                  <c:v>1.000281287518306</c:v>
                </c:pt>
                <c:pt idx="5516">
                  <c:v>1.000281302438346</c:v>
                </c:pt>
                <c:pt idx="5517">
                  <c:v>1.000281317358386</c:v>
                </c:pt>
                <c:pt idx="5518">
                  <c:v>1.000281317358386</c:v>
                </c:pt>
                <c:pt idx="5519">
                  <c:v>1.000281332278427</c:v>
                </c:pt>
                <c:pt idx="5520">
                  <c:v>1.000281347198465</c:v>
                </c:pt>
                <c:pt idx="5521">
                  <c:v>1.000281347198465</c:v>
                </c:pt>
                <c:pt idx="5522">
                  <c:v>1.000281362118508</c:v>
                </c:pt>
                <c:pt idx="5523">
                  <c:v>1.000281362118508</c:v>
                </c:pt>
                <c:pt idx="5524">
                  <c:v>1.000281377038547</c:v>
                </c:pt>
                <c:pt idx="5525">
                  <c:v>1.000281377038547</c:v>
                </c:pt>
                <c:pt idx="5526">
                  <c:v>1.000281377038547</c:v>
                </c:pt>
                <c:pt idx="5527">
                  <c:v>1.000281391958588</c:v>
                </c:pt>
                <c:pt idx="5528">
                  <c:v>1.000281391958588</c:v>
                </c:pt>
                <c:pt idx="5529">
                  <c:v>1.000281391958588</c:v>
                </c:pt>
                <c:pt idx="5530">
                  <c:v>1.000281406878628</c:v>
                </c:pt>
                <c:pt idx="5531">
                  <c:v>1.000281406878628</c:v>
                </c:pt>
                <c:pt idx="5532">
                  <c:v>1.000281406878628</c:v>
                </c:pt>
                <c:pt idx="5533">
                  <c:v>1.000281406878628</c:v>
                </c:pt>
                <c:pt idx="5534">
                  <c:v>1.000281406878628</c:v>
                </c:pt>
                <c:pt idx="5535">
                  <c:v>1.000281406878628</c:v>
                </c:pt>
                <c:pt idx="5536">
                  <c:v>1.000281421798672</c:v>
                </c:pt>
                <c:pt idx="5537">
                  <c:v>1.000281421798672</c:v>
                </c:pt>
                <c:pt idx="5538">
                  <c:v>1.000281421798672</c:v>
                </c:pt>
                <c:pt idx="5539">
                  <c:v>1.000281421798672</c:v>
                </c:pt>
                <c:pt idx="5540">
                  <c:v>1.000281421798672</c:v>
                </c:pt>
                <c:pt idx="5541">
                  <c:v>1.000281421798672</c:v>
                </c:pt>
                <c:pt idx="5542">
                  <c:v>1.000281421798672</c:v>
                </c:pt>
                <c:pt idx="5543">
                  <c:v>1.000281421798672</c:v>
                </c:pt>
                <c:pt idx="5544">
                  <c:v>1.000281436718715</c:v>
                </c:pt>
                <c:pt idx="5545">
                  <c:v>1.000281436718715</c:v>
                </c:pt>
                <c:pt idx="5546">
                  <c:v>1.000281436718715</c:v>
                </c:pt>
                <c:pt idx="5547">
                  <c:v>1.000281436718715</c:v>
                </c:pt>
                <c:pt idx="5548">
                  <c:v>1.000281436718715</c:v>
                </c:pt>
                <c:pt idx="5549">
                  <c:v>1.000281436718715</c:v>
                </c:pt>
                <c:pt idx="5550">
                  <c:v>1.000281436718715</c:v>
                </c:pt>
                <c:pt idx="5551">
                  <c:v>1.000281436718715</c:v>
                </c:pt>
                <c:pt idx="5552">
                  <c:v>1.000281436718715</c:v>
                </c:pt>
                <c:pt idx="5553">
                  <c:v>1.000281436718715</c:v>
                </c:pt>
                <c:pt idx="5554">
                  <c:v>1.000281436718715</c:v>
                </c:pt>
                <c:pt idx="5555">
                  <c:v>1.000281436718715</c:v>
                </c:pt>
                <c:pt idx="5556">
                  <c:v>1.000281436718715</c:v>
                </c:pt>
                <c:pt idx="5557">
                  <c:v>1.000281436718715</c:v>
                </c:pt>
                <c:pt idx="5558">
                  <c:v>1.000281436718715</c:v>
                </c:pt>
                <c:pt idx="5559">
                  <c:v>1.000281436718715</c:v>
                </c:pt>
                <c:pt idx="5560">
                  <c:v>1.000281436718715</c:v>
                </c:pt>
                <c:pt idx="5561">
                  <c:v>1.000281451638752</c:v>
                </c:pt>
                <c:pt idx="5562">
                  <c:v>1.000281451638752</c:v>
                </c:pt>
                <c:pt idx="5563">
                  <c:v>1.000281451638752</c:v>
                </c:pt>
                <c:pt idx="5564">
                  <c:v>1.000281451638752</c:v>
                </c:pt>
                <c:pt idx="5565">
                  <c:v>1.000281451638752</c:v>
                </c:pt>
                <c:pt idx="5566">
                  <c:v>1.000281451638752</c:v>
                </c:pt>
                <c:pt idx="5567">
                  <c:v>1.000281451638752</c:v>
                </c:pt>
                <c:pt idx="5568">
                  <c:v>1.000281451638752</c:v>
                </c:pt>
                <c:pt idx="5569">
                  <c:v>1.000281451638752</c:v>
                </c:pt>
                <c:pt idx="5570">
                  <c:v>1.000281451638752</c:v>
                </c:pt>
                <c:pt idx="5571">
                  <c:v>1.000281451638752</c:v>
                </c:pt>
                <c:pt idx="5572">
                  <c:v>1.000281451638752</c:v>
                </c:pt>
                <c:pt idx="5573">
                  <c:v>1.000281451638752</c:v>
                </c:pt>
                <c:pt idx="5574">
                  <c:v>1.000281451638752</c:v>
                </c:pt>
                <c:pt idx="5575">
                  <c:v>1.000281451638752</c:v>
                </c:pt>
                <c:pt idx="5576">
                  <c:v>1.000281451638752</c:v>
                </c:pt>
                <c:pt idx="5577">
                  <c:v>1.000281451638752</c:v>
                </c:pt>
                <c:pt idx="5578">
                  <c:v>1.000281451638752</c:v>
                </c:pt>
                <c:pt idx="5579">
                  <c:v>1.000281451638752</c:v>
                </c:pt>
                <c:pt idx="5580">
                  <c:v>1.000281451638752</c:v>
                </c:pt>
                <c:pt idx="5581">
                  <c:v>1.000281451638752</c:v>
                </c:pt>
                <c:pt idx="5582">
                  <c:v>1.000281451638752</c:v>
                </c:pt>
                <c:pt idx="5583">
                  <c:v>1.000281451638752</c:v>
                </c:pt>
                <c:pt idx="5584">
                  <c:v>1.000281451638752</c:v>
                </c:pt>
                <c:pt idx="5585">
                  <c:v>1.000281451638752</c:v>
                </c:pt>
                <c:pt idx="5586">
                  <c:v>1.000281451638752</c:v>
                </c:pt>
                <c:pt idx="5587">
                  <c:v>1.000281451638752</c:v>
                </c:pt>
                <c:pt idx="5588">
                  <c:v>1.000281451638752</c:v>
                </c:pt>
                <c:pt idx="5589">
                  <c:v>1.000281451638752</c:v>
                </c:pt>
                <c:pt idx="5590">
                  <c:v>1.000281451638752</c:v>
                </c:pt>
                <c:pt idx="5591">
                  <c:v>1.000281451638752</c:v>
                </c:pt>
                <c:pt idx="5592">
                  <c:v>1.000281451638752</c:v>
                </c:pt>
                <c:pt idx="5593">
                  <c:v>1.000281451638752</c:v>
                </c:pt>
                <c:pt idx="5594">
                  <c:v>1.000281451638752</c:v>
                </c:pt>
                <c:pt idx="5595">
                  <c:v>1.000281451638752</c:v>
                </c:pt>
                <c:pt idx="5596">
                  <c:v>1.000281451638752</c:v>
                </c:pt>
                <c:pt idx="5597">
                  <c:v>1.000281451638752</c:v>
                </c:pt>
                <c:pt idx="5598">
                  <c:v>1.000281451638752</c:v>
                </c:pt>
                <c:pt idx="5599">
                  <c:v>1.000281451638752</c:v>
                </c:pt>
                <c:pt idx="5600">
                  <c:v>1.000281451638752</c:v>
                </c:pt>
                <c:pt idx="5601">
                  <c:v>1.000281451638752</c:v>
                </c:pt>
                <c:pt idx="5602">
                  <c:v>1.000281451638752</c:v>
                </c:pt>
                <c:pt idx="5603">
                  <c:v>1.000281451638752</c:v>
                </c:pt>
                <c:pt idx="5604">
                  <c:v>1.000281451638752</c:v>
                </c:pt>
                <c:pt idx="5605">
                  <c:v>1.000281451638752</c:v>
                </c:pt>
                <c:pt idx="5606">
                  <c:v>1.000281451638752</c:v>
                </c:pt>
                <c:pt idx="5607">
                  <c:v>1.000281451638752</c:v>
                </c:pt>
                <c:pt idx="5608">
                  <c:v>1.000281451638752</c:v>
                </c:pt>
                <c:pt idx="5609">
                  <c:v>1.000281451638752</c:v>
                </c:pt>
                <c:pt idx="5610">
                  <c:v>1.000281451638752</c:v>
                </c:pt>
                <c:pt idx="5611">
                  <c:v>1.000281451638752</c:v>
                </c:pt>
                <c:pt idx="5612">
                  <c:v>1.000281451638752</c:v>
                </c:pt>
                <c:pt idx="5613">
                  <c:v>1.000281451638752</c:v>
                </c:pt>
                <c:pt idx="5614">
                  <c:v>1.000281451638752</c:v>
                </c:pt>
                <c:pt idx="5615">
                  <c:v>1.000281451638752</c:v>
                </c:pt>
                <c:pt idx="5616">
                  <c:v>1.000281451638752</c:v>
                </c:pt>
                <c:pt idx="5617">
                  <c:v>1.000281451638752</c:v>
                </c:pt>
                <c:pt idx="5618">
                  <c:v>1.000281451638752</c:v>
                </c:pt>
                <c:pt idx="5619">
                  <c:v>1.000281466558794</c:v>
                </c:pt>
                <c:pt idx="5620">
                  <c:v>1.000281466558794</c:v>
                </c:pt>
                <c:pt idx="5621">
                  <c:v>1.000281466558794</c:v>
                </c:pt>
                <c:pt idx="5622">
                  <c:v>1.000281466558794</c:v>
                </c:pt>
                <c:pt idx="5623">
                  <c:v>1.000281466558794</c:v>
                </c:pt>
                <c:pt idx="5624">
                  <c:v>1.000281466558794</c:v>
                </c:pt>
                <c:pt idx="5625">
                  <c:v>1.000281466558794</c:v>
                </c:pt>
                <c:pt idx="5626">
                  <c:v>1.000281466558794</c:v>
                </c:pt>
                <c:pt idx="5627">
                  <c:v>1.000281466558794</c:v>
                </c:pt>
                <c:pt idx="5628">
                  <c:v>1.000281466558794</c:v>
                </c:pt>
                <c:pt idx="5629">
                  <c:v>1.000281466558794</c:v>
                </c:pt>
                <c:pt idx="5630">
                  <c:v>1.000281466558794</c:v>
                </c:pt>
                <c:pt idx="5631">
                  <c:v>1.000281466558794</c:v>
                </c:pt>
                <c:pt idx="5632">
                  <c:v>1.000281466558794</c:v>
                </c:pt>
                <c:pt idx="5633">
                  <c:v>1.000281466558794</c:v>
                </c:pt>
                <c:pt idx="5634">
                  <c:v>1.000281466558794</c:v>
                </c:pt>
                <c:pt idx="5635">
                  <c:v>1.000281466558794</c:v>
                </c:pt>
                <c:pt idx="5636">
                  <c:v>1.000281466558794</c:v>
                </c:pt>
                <c:pt idx="5637">
                  <c:v>1.000281466558794</c:v>
                </c:pt>
                <c:pt idx="5638">
                  <c:v>1.000281466558794</c:v>
                </c:pt>
                <c:pt idx="5639">
                  <c:v>1.000281466558794</c:v>
                </c:pt>
                <c:pt idx="5640">
                  <c:v>1.000281466558794</c:v>
                </c:pt>
                <c:pt idx="5641">
                  <c:v>1.000281466558794</c:v>
                </c:pt>
                <c:pt idx="5642">
                  <c:v>1.000281466558794</c:v>
                </c:pt>
                <c:pt idx="5643">
                  <c:v>1.000281466558794</c:v>
                </c:pt>
                <c:pt idx="5644">
                  <c:v>1.000281466558794</c:v>
                </c:pt>
                <c:pt idx="5645">
                  <c:v>1.000281466558794</c:v>
                </c:pt>
                <c:pt idx="5646">
                  <c:v>1.000281466558794</c:v>
                </c:pt>
                <c:pt idx="5647">
                  <c:v>1.000281466558794</c:v>
                </c:pt>
                <c:pt idx="5648">
                  <c:v>1.000281466558794</c:v>
                </c:pt>
                <c:pt idx="5649">
                  <c:v>1.000281466558794</c:v>
                </c:pt>
                <c:pt idx="5650">
                  <c:v>1.000281466558794</c:v>
                </c:pt>
                <c:pt idx="5651">
                  <c:v>1.000281466558794</c:v>
                </c:pt>
                <c:pt idx="5652">
                  <c:v>1.000281466558794</c:v>
                </c:pt>
                <c:pt idx="5653">
                  <c:v>1.000281466558794</c:v>
                </c:pt>
                <c:pt idx="5654">
                  <c:v>1.000281466558794</c:v>
                </c:pt>
                <c:pt idx="5655">
                  <c:v>1.000281466558794</c:v>
                </c:pt>
                <c:pt idx="5656">
                  <c:v>1.000281466558794</c:v>
                </c:pt>
                <c:pt idx="5657">
                  <c:v>1.000281466558794</c:v>
                </c:pt>
                <c:pt idx="5658">
                  <c:v>1.000281466558794</c:v>
                </c:pt>
                <c:pt idx="5659">
                  <c:v>1.000281466558794</c:v>
                </c:pt>
                <c:pt idx="5660">
                  <c:v>1.000281466558794</c:v>
                </c:pt>
                <c:pt idx="5661">
                  <c:v>1.000281466558794</c:v>
                </c:pt>
                <c:pt idx="5662">
                  <c:v>1.000281466558794</c:v>
                </c:pt>
                <c:pt idx="5663">
                  <c:v>1.000281466558794</c:v>
                </c:pt>
                <c:pt idx="5664">
                  <c:v>1.000281466558794</c:v>
                </c:pt>
                <c:pt idx="5665">
                  <c:v>1.000281466558794</c:v>
                </c:pt>
                <c:pt idx="5666">
                  <c:v>1.000281466558794</c:v>
                </c:pt>
                <c:pt idx="5667">
                  <c:v>1.000281466558794</c:v>
                </c:pt>
                <c:pt idx="5668">
                  <c:v>1.000281466558794</c:v>
                </c:pt>
                <c:pt idx="5669">
                  <c:v>1.000281466558794</c:v>
                </c:pt>
                <c:pt idx="5670">
                  <c:v>1.000281466558794</c:v>
                </c:pt>
                <c:pt idx="5671">
                  <c:v>1.000281466558794</c:v>
                </c:pt>
                <c:pt idx="5672">
                  <c:v>1.000281466558794</c:v>
                </c:pt>
                <c:pt idx="5673">
                  <c:v>1.000281466558794</c:v>
                </c:pt>
                <c:pt idx="5674">
                  <c:v>1.000281466558794</c:v>
                </c:pt>
                <c:pt idx="5675">
                  <c:v>1.000281466558794</c:v>
                </c:pt>
                <c:pt idx="5676">
                  <c:v>1.000281466558794</c:v>
                </c:pt>
                <c:pt idx="5677">
                  <c:v>1.000281466558794</c:v>
                </c:pt>
                <c:pt idx="5678">
                  <c:v>1.000281466558794</c:v>
                </c:pt>
                <c:pt idx="5679">
                  <c:v>1.000281466558794</c:v>
                </c:pt>
                <c:pt idx="5680">
                  <c:v>1.000281466558794</c:v>
                </c:pt>
                <c:pt idx="5681">
                  <c:v>1.000281466558794</c:v>
                </c:pt>
                <c:pt idx="5682">
                  <c:v>1.000281466558794</c:v>
                </c:pt>
                <c:pt idx="5683">
                  <c:v>1.000281466558794</c:v>
                </c:pt>
                <c:pt idx="5684">
                  <c:v>1.000281466558794</c:v>
                </c:pt>
                <c:pt idx="5685">
                  <c:v>1.000281466558794</c:v>
                </c:pt>
                <c:pt idx="5686">
                  <c:v>1.000281466558794</c:v>
                </c:pt>
                <c:pt idx="5687">
                  <c:v>1.000281466558794</c:v>
                </c:pt>
                <c:pt idx="5688">
                  <c:v>1.000281466558794</c:v>
                </c:pt>
                <c:pt idx="5689">
                  <c:v>1.000281466558794</c:v>
                </c:pt>
                <c:pt idx="5690">
                  <c:v>1.000281466558794</c:v>
                </c:pt>
                <c:pt idx="5691">
                  <c:v>1.000281466558794</c:v>
                </c:pt>
                <c:pt idx="5692">
                  <c:v>1.000281466558794</c:v>
                </c:pt>
                <c:pt idx="5693">
                  <c:v>1.000281466558794</c:v>
                </c:pt>
                <c:pt idx="5694">
                  <c:v>1.000281466558794</c:v>
                </c:pt>
                <c:pt idx="5695">
                  <c:v>1.000281466558794</c:v>
                </c:pt>
                <c:pt idx="5696">
                  <c:v>1.000281466558794</c:v>
                </c:pt>
                <c:pt idx="5697">
                  <c:v>1.000281466558794</c:v>
                </c:pt>
                <c:pt idx="5698">
                  <c:v>1.000281466558794</c:v>
                </c:pt>
                <c:pt idx="5699">
                  <c:v>1.000281466558794</c:v>
                </c:pt>
                <c:pt idx="5700">
                  <c:v>1.000281466558794</c:v>
                </c:pt>
                <c:pt idx="5701">
                  <c:v>1.000281466558794</c:v>
                </c:pt>
                <c:pt idx="5702">
                  <c:v>1.000281466558794</c:v>
                </c:pt>
                <c:pt idx="5703">
                  <c:v>1.000281466558794</c:v>
                </c:pt>
                <c:pt idx="5704">
                  <c:v>1.000281466558794</c:v>
                </c:pt>
                <c:pt idx="5705">
                  <c:v>1.000281466558794</c:v>
                </c:pt>
                <c:pt idx="5706">
                  <c:v>1.000281466558794</c:v>
                </c:pt>
                <c:pt idx="5707">
                  <c:v>1.000281466558794</c:v>
                </c:pt>
                <c:pt idx="5708">
                  <c:v>1.000281466558794</c:v>
                </c:pt>
                <c:pt idx="5709">
                  <c:v>1.000281466558794</c:v>
                </c:pt>
                <c:pt idx="5710">
                  <c:v>1.000281466558794</c:v>
                </c:pt>
                <c:pt idx="5711">
                  <c:v>1.000281466558794</c:v>
                </c:pt>
                <c:pt idx="5712">
                  <c:v>1.000281466558794</c:v>
                </c:pt>
                <c:pt idx="5713">
                  <c:v>1.000281466558794</c:v>
                </c:pt>
                <c:pt idx="5714">
                  <c:v>1.000281466558794</c:v>
                </c:pt>
                <c:pt idx="5715">
                  <c:v>1.000281466558794</c:v>
                </c:pt>
                <c:pt idx="5716">
                  <c:v>1.000281466558794</c:v>
                </c:pt>
                <c:pt idx="5717">
                  <c:v>1.000281466558794</c:v>
                </c:pt>
                <c:pt idx="5718">
                  <c:v>1.000281466558794</c:v>
                </c:pt>
                <c:pt idx="5719">
                  <c:v>1.000281466558794</c:v>
                </c:pt>
                <c:pt idx="5720">
                  <c:v>1.000281466558794</c:v>
                </c:pt>
                <c:pt idx="5721">
                  <c:v>1.000281466558794</c:v>
                </c:pt>
                <c:pt idx="5722">
                  <c:v>1.000281466558794</c:v>
                </c:pt>
                <c:pt idx="5723">
                  <c:v>1.000281466558794</c:v>
                </c:pt>
                <c:pt idx="5724">
                  <c:v>1.000281466558794</c:v>
                </c:pt>
                <c:pt idx="5725">
                  <c:v>1.000281466558794</c:v>
                </c:pt>
                <c:pt idx="5726">
                  <c:v>1.000281466558794</c:v>
                </c:pt>
                <c:pt idx="5727">
                  <c:v>1.000281466558794</c:v>
                </c:pt>
                <c:pt idx="5728">
                  <c:v>1.000281466558794</c:v>
                </c:pt>
                <c:pt idx="5729">
                  <c:v>1.000281466558794</c:v>
                </c:pt>
                <c:pt idx="5730">
                  <c:v>1.000281466558794</c:v>
                </c:pt>
                <c:pt idx="5731">
                  <c:v>1.000281466558794</c:v>
                </c:pt>
                <c:pt idx="5732">
                  <c:v>1.000281466558794</c:v>
                </c:pt>
                <c:pt idx="5733">
                  <c:v>1.000281466558794</c:v>
                </c:pt>
                <c:pt idx="5734">
                  <c:v>1.000281466558794</c:v>
                </c:pt>
                <c:pt idx="5735">
                  <c:v>1.000281466558794</c:v>
                </c:pt>
                <c:pt idx="5736">
                  <c:v>1.000281466558794</c:v>
                </c:pt>
                <c:pt idx="5737">
                  <c:v>1.000281466558794</c:v>
                </c:pt>
                <c:pt idx="5738">
                  <c:v>1.000281466558794</c:v>
                </c:pt>
                <c:pt idx="5739">
                  <c:v>1.000281466558794</c:v>
                </c:pt>
                <c:pt idx="5740">
                  <c:v>1.000281466558794</c:v>
                </c:pt>
                <c:pt idx="5741">
                  <c:v>1.000281466558794</c:v>
                </c:pt>
                <c:pt idx="5742">
                  <c:v>1.000281466558794</c:v>
                </c:pt>
                <c:pt idx="5743">
                  <c:v>1.000281466558794</c:v>
                </c:pt>
                <c:pt idx="5744">
                  <c:v>1.000281466558794</c:v>
                </c:pt>
                <c:pt idx="5745">
                  <c:v>1.000281466558794</c:v>
                </c:pt>
                <c:pt idx="5746">
                  <c:v>1.000281466558794</c:v>
                </c:pt>
                <c:pt idx="5747">
                  <c:v>1.000281466558794</c:v>
                </c:pt>
                <c:pt idx="5748">
                  <c:v>1.000281466558794</c:v>
                </c:pt>
                <c:pt idx="5749">
                  <c:v>1.000281466558794</c:v>
                </c:pt>
                <c:pt idx="5750">
                  <c:v>1.000281466558794</c:v>
                </c:pt>
                <c:pt idx="5751">
                  <c:v>1.000281466558794</c:v>
                </c:pt>
                <c:pt idx="5752">
                  <c:v>1.000281466558794</c:v>
                </c:pt>
                <c:pt idx="5753">
                  <c:v>1.000281466558794</c:v>
                </c:pt>
                <c:pt idx="5754">
                  <c:v>1.000281466558794</c:v>
                </c:pt>
                <c:pt idx="5755">
                  <c:v>1.000281466558794</c:v>
                </c:pt>
                <c:pt idx="5756">
                  <c:v>1.000281466558794</c:v>
                </c:pt>
                <c:pt idx="5757">
                  <c:v>1.000281466558794</c:v>
                </c:pt>
                <c:pt idx="5758">
                  <c:v>1.000281466558794</c:v>
                </c:pt>
                <c:pt idx="5759">
                  <c:v>1.000281466558794</c:v>
                </c:pt>
                <c:pt idx="5760">
                  <c:v>1.000281466558794</c:v>
                </c:pt>
                <c:pt idx="5761">
                  <c:v>1.000281466558794</c:v>
                </c:pt>
                <c:pt idx="5762">
                  <c:v>1.000281466558794</c:v>
                </c:pt>
                <c:pt idx="5763">
                  <c:v>1.000281466558794</c:v>
                </c:pt>
                <c:pt idx="5764">
                  <c:v>1.000281466558794</c:v>
                </c:pt>
                <c:pt idx="5765">
                  <c:v>1.000281466558794</c:v>
                </c:pt>
                <c:pt idx="5766">
                  <c:v>1.000281466558794</c:v>
                </c:pt>
                <c:pt idx="5767">
                  <c:v>1.000281466558794</c:v>
                </c:pt>
                <c:pt idx="5768">
                  <c:v>1.000281466558794</c:v>
                </c:pt>
                <c:pt idx="5769">
                  <c:v>1.000281466558794</c:v>
                </c:pt>
                <c:pt idx="5770">
                  <c:v>1.000281466558794</c:v>
                </c:pt>
                <c:pt idx="5771">
                  <c:v>1.000281466558794</c:v>
                </c:pt>
                <c:pt idx="5772">
                  <c:v>1.000281466558794</c:v>
                </c:pt>
                <c:pt idx="5773">
                  <c:v>1.000281466558794</c:v>
                </c:pt>
                <c:pt idx="5774">
                  <c:v>1.000281466558794</c:v>
                </c:pt>
                <c:pt idx="5775">
                  <c:v>1.000281466558794</c:v>
                </c:pt>
                <c:pt idx="5776">
                  <c:v>1.000281466558794</c:v>
                </c:pt>
                <c:pt idx="5777">
                  <c:v>1.000281466558794</c:v>
                </c:pt>
                <c:pt idx="5778">
                  <c:v>1.000281466558794</c:v>
                </c:pt>
                <c:pt idx="5779">
                  <c:v>1.000281466558794</c:v>
                </c:pt>
                <c:pt idx="5780">
                  <c:v>1.000281466558794</c:v>
                </c:pt>
                <c:pt idx="5781">
                  <c:v>1.000281466558794</c:v>
                </c:pt>
                <c:pt idx="5782">
                  <c:v>1.000281466558794</c:v>
                </c:pt>
                <c:pt idx="5783">
                  <c:v>1.000281466558794</c:v>
                </c:pt>
                <c:pt idx="5784">
                  <c:v>1.000281466558794</c:v>
                </c:pt>
                <c:pt idx="5785">
                  <c:v>1.000281466558794</c:v>
                </c:pt>
                <c:pt idx="5786">
                  <c:v>1.000281466558794</c:v>
                </c:pt>
                <c:pt idx="5787">
                  <c:v>1.000281466558794</c:v>
                </c:pt>
                <c:pt idx="5788">
                  <c:v>1.000281466558794</c:v>
                </c:pt>
                <c:pt idx="5789">
                  <c:v>1.000281466558794</c:v>
                </c:pt>
                <c:pt idx="5790">
                  <c:v>1.000281466558794</c:v>
                </c:pt>
                <c:pt idx="5791">
                  <c:v>1.000281466558794</c:v>
                </c:pt>
                <c:pt idx="5792">
                  <c:v>1.000281466558794</c:v>
                </c:pt>
                <c:pt idx="5793">
                  <c:v>1.000281466558794</c:v>
                </c:pt>
                <c:pt idx="5794">
                  <c:v>1.000281466558794</c:v>
                </c:pt>
                <c:pt idx="5795">
                  <c:v>1.000281466558794</c:v>
                </c:pt>
                <c:pt idx="5796">
                  <c:v>1.000281466558794</c:v>
                </c:pt>
                <c:pt idx="5797">
                  <c:v>1.000281466558794</c:v>
                </c:pt>
                <c:pt idx="5798">
                  <c:v>1.000281466558794</c:v>
                </c:pt>
                <c:pt idx="5799">
                  <c:v>1.000281466558794</c:v>
                </c:pt>
                <c:pt idx="5800">
                  <c:v>1.000281466558794</c:v>
                </c:pt>
                <c:pt idx="5801">
                  <c:v>1.000281466558794</c:v>
                </c:pt>
                <c:pt idx="5802">
                  <c:v>1.000281466558794</c:v>
                </c:pt>
                <c:pt idx="5803">
                  <c:v>1.000281466558794</c:v>
                </c:pt>
                <c:pt idx="5804">
                  <c:v>1.000281466558794</c:v>
                </c:pt>
                <c:pt idx="5805">
                  <c:v>1.000281466558794</c:v>
                </c:pt>
                <c:pt idx="5806">
                  <c:v>1.000281466558794</c:v>
                </c:pt>
                <c:pt idx="5807">
                  <c:v>1.000281466558794</c:v>
                </c:pt>
                <c:pt idx="5808">
                  <c:v>1.000281466558794</c:v>
                </c:pt>
                <c:pt idx="5809">
                  <c:v>1.000281466558794</c:v>
                </c:pt>
                <c:pt idx="5810">
                  <c:v>1.000281466558794</c:v>
                </c:pt>
                <c:pt idx="5811">
                  <c:v>1.000281466558794</c:v>
                </c:pt>
                <c:pt idx="5812">
                  <c:v>1.000281466558794</c:v>
                </c:pt>
                <c:pt idx="5813">
                  <c:v>1.000281466558794</c:v>
                </c:pt>
                <c:pt idx="5814">
                  <c:v>1.000281466558794</c:v>
                </c:pt>
                <c:pt idx="5815">
                  <c:v>1.000281466558794</c:v>
                </c:pt>
                <c:pt idx="5816">
                  <c:v>1.000281466558794</c:v>
                </c:pt>
                <c:pt idx="5817">
                  <c:v>1.000281466558794</c:v>
                </c:pt>
                <c:pt idx="5818">
                  <c:v>1.000281466558794</c:v>
                </c:pt>
                <c:pt idx="5819">
                  <c:v>1.000281466558794</c:v>
                </c:pt>
                <c:pt idx="5820">
                  <c:v>1.000281466558794</c:v>
                </c:pt>
                <c:pt idx="5821">
                  <c:v>1.000281466558794</c:v>
                </c:pt>
                <c:pt idx="5822">
                  <c:v>1.000281466558794</c:v>
                </c:pt>
                <c:pt idx="5823">
                  <c:v>1.000281466558794</c:v>
                </c:pt>
                <c:pt idx="5824">
                  <c:v>1.000281466558794</c:v>
                </c:pt>
                <c:pt idx="5825">
                  <c:v>1.000281466558794</c:v>
                </c:pt>
                <c:pt idx="5826">
                  <c:v>1.000281466558794</c:v>
                </c:pt>
                <c:pt idx="5827">
                  <c:v>1.000281466558794</c:v>
                </c:pt>
                <c:pt idx="5828">
                  <c:v>1.000281466558794</c:v>
                </c:pt>
                <c:pt idx="5829">
                  <c:v>1.000281466558794</c:v>
                </c:pt>
                <c:pt idx="5830">
                  <c:v>1.000281466558794</c:v>
                </c:pt>
                <c:pt idx="5831">
                  <c:v>1.000281466558794</c:v>
                </c:pt>
                <c:pt idx="5832">
                  <c:v>1.000281466558794</c:v>
                </c:pt>
                <c:pt idx="5833">
                  <c:v>1.000281466558794</c:v>
                </c:pt>
                <c:pt idx="5834">
                  <c:v>1.000281466558794</c:v>
                </c:pt>
                <c:pt idx="5835">
                  <c:v>1.000281466558794</c:v>
                </c:pt>
                <c:pt idx="5836">
                  <c:v>1.000281466558794</c:v>
                </c:pt>
                <c:pt idx="5837">
                  <c:v>1.000281466558794</c:v>
                </c:pt>
                <c:pt idx="5838">
                  <c:v>1.000281466558794</c:v>
                </c:pt>
                <c:pt idx="5839">
                  <c:v>1.000281466558794</c:v>
                </c:pt>
                <c:pt idx="5840">
                  <c:v>1.000281466558794</c:v>
                </c:pt>
                <c:pt idx="5841">
                  <c:v>1.000281466558794</c:v>
                </c:pt>
                <c:pt idx="5842">
                  <c:v>1.000281466558794</c:v>
                </c:pt>
                <c:pt idx="5843">
                  <c:v>1.000281466558794</c:v>
                </c:pt>
                <c:pt idx="5844">
                  <c:v>1.000281466558794</c:v>
                </c:pt>
                <c:pt idx="5845">
                  <c:v>1.000281466558794</c:v>
                </c:pt>
                <c:pt idx="5846">
                  <c:v>1.000281466558794</c:v>
                </c:pt>
                <c:pt idx="5847">
                  <c:v>1.000281466558794</c:v>
                </c:pt>
                <c:pt idx="5848">
                  <c:v>1.000281466558794</c:v>
                </c:pt>
                <c:pt idx="5849">
                  <c:v>1.000281466558794</c:v>
                </c:pt>
                <c:pt idx="5850">
                  <c:v>1.000281466558794</c:v>
                </c:pt>
                <c:pt idx="5851">
                  <c:v>1.000281466558794</c:v>
                </c:pt>
                <c:pt idx="5852">
                  <c:v>1.000281466558794</c:v>
                </c:pt>
                <c:pt idx="5853">
                  <c:v>1.000281466558794</c:v>
                </c:pt>
                <c:pt idx="5854">
                  <c:v>1.000281466558794</c:v>
                </c:pt>
                <c:pt idx="5855">
                  <c:v>1.000281466558794</c:v>
                </c:pt>
                <c:pt idx="5856">
                  <c:v>1.000281466558794</c:v>
                </c:pt>
                <c:pt idx="5857">
                  <c:v>1.000281466558794</c:v>
                </c:pt>
                <c:pt idx="5858">
                  <c:v>1.000281466558794</c:v>
                </c:pt>
                <c:pt idx="5859">
                  <c:v>1.000281466558794</c:v>
                </c:pt>
                <c:pt idx="5860">
                  <c:v>1.000281466558794</c:v>
                </c:pt>
                <c:pt idx="5861">
                  <c:v>1.000281466558794</c:v>
                </c:pt>
                <c:pt idx="5862">
                  <c:v>1.000281466558794</c:v>
                </c:pt>
                <c:pt idx="5863">
                  <c:v>1.000281466558794</c:v>
                </c:pt>
                <c:pt idx="5864">
                  <c:v>1.000281466558794</c:v>
                </c:pt>
                <c:pt idx="5865">
                  <c:v>1.000281466558794</c:v>
                </c:pt>
                <c:pt idx="5866">
                  <c:v>1.000281466558794</c:v>
                </c:pt>
                <c:pt idx="5867">
                  <c:v>1.000281466558794</c:v>
                </c:pt>
                <c:pt idx="5868">
                  <c:v>1.000281466558794</c:v>
                </c:pt>
                <c:pt idx="5869">
                  <c:v>1.000281466558794</c:v>
                </c:pt>
                <c:pt idx="5870">
                  <c:v>1.000281466558794</c:v>
                </c:pt>
                <c:pt idx="5871">
                  <c:v>1.000281466558794</c:v>
                </c:pt>
                <c:pt idx="5872">
                  <c:v>1.000281466558794</c:v>
                </c:pt>
                <c:pt idx="5873">
                  <c:v>1.000281466558794</c:v>
                </c:pt>
                <c:pt idx="5874">
                  <c:v>1.000281466558794</c:v>
                </c:pt>
                <c:pt idx="5875">
                  <c:v>1.000281466558794</c:v>
                </c:pt>
                <c:pt idx="5876">
                  <c:v>1.000281466558794</c:v>
                </c:pt>
                <c:pt idx="5877">
                  <c:v>1.000281466558794</c:v>
                </c:pt>
                <c:pt idx="5878">
                  <c:v>1.000281466558794</c:v>
                </c:pt>
                <c:pt idx="5879">
                  <c:v>1.000281466558794</c:v>
                </c:pt>
                <c:pt idx="5880">
                  <c:v>1.000281466558794</c:v>
                </c:pt>
                <c:pt idx="5881">
                  <c:v>1.000281466558794</c:v>
                </c:pt>
                <c:pt idx="5882">
                  <c:v>1.000281466558794</c:v>
                </c:pt>
                <c:pt idx="5883">
                  <c:v>1.000281466558794</c:v>
                </c:pt>
                <c:pt idx="5884">
                  <c:v>1.000281466558794</c:v>
                </c:pt>
                <c:pt idx="5885">
                  <c:v>1.000281466558794</c:v>
                </c:pt>
                <c:pt idx="5886">
                  <c:v>1.000281466558794</c:v>
                </c:pt>
                <c:pt idx="5887">
                  <c:v>1.000281466558794</c:v>
                </c:pt>
                <c:pt idx="5888">
                  <c:v>1.000281466558794</c:v>
                </c:pt>
                <c:pt idx="5889">
                  <c:v>1.000281466558794</c:v>
                </c:pt>
                <c:pt idx="5890">
                  <c:v>1.000281466558794</c:v>
                </c:pt>
                <c:pt idx="5891">
                  <c:v>1.000281466558794</c:v>
                </c:pt>
                <c:pt idx="5892">
                  <c:v>1.000281466558794</c:v>
                </c:pt>
                <c:pt idx="5893">
                  <c:v>1.000281466558794</c:v>
                </c:pt>
                <c:pt idx="5894">
                  <c:v>1.000281466558794</c:v>
                </c:pt>
                <c:pt idx="5895">
                  <c:v>1.000281466558794</c:v>
                </c:pt>
                <c:pt idx="5896">
                  <c:v>1.000281466558794</c:v>
                </c:pt>
                <c:pt idx="5897">
                  <c:v>1.000281466558794</c:v>
                </c:pt>
                <c:pt idx="5898">
                  <c:v>1.000281466558794</c:v>
                </c:pt>
                <c:pt idx="5899">
                  <c:v>1.000281466558794</c:v>
                </c:pt>
                <c:pt idx="5900">
                  <c:v>1.000281466558794</c:v>
                </c:pt>
                <c:pt idx="5901">
                  <c:v>1.000281466558794</c:v>
                </c:pt>
                <c:pt idx="5902">
                  <c:v>1.000281466558794</c:v>
                </c:pt>
                <c:pt idx="5903">
                  <c:v>1.000281466558794</c:v>
                </c:pt>
                <c:pt idx="5904">
                  <c:v>1.000281466558794</c:v>
                </c:pt>
                <c:pt idx="5905">
                  <c:v>1.000281466558794</c:v>
                </c:pt>
                <c:pt idx="5906">
                  <c:v>1.000281466558794</c:v>
                </c:pt>
                <c:pt idx="5907">
                  <c:v>1.000281466558794</c:v>
                </c:pt>
                <c:pt idx="5908">
                  <c:v>1.000281466558794</c:v>
                </c:pt>
                <c:pt idx="5909">
                  <c:v>1.000281466558794</c:v>
                </c:pt>
                <c:pt idx="5910">
                  <c:v>1.000281466558794</c:v>
                </c:pt>
                <c:pt idx="5911">
                  <c:v>1.000281466558794</c:v>
                </c:pt>
                <c:pt idx="5912">
                  <c:v>1.000281466558794</c:v>
                </c:pt>
                <c:pt idx="5913">
                  <c:v>1.000281466558794</c:v>
                </c:pt>
                <c:pt idx="5914">
                  <c:v>1.000281466558794</c:v>
                </c:pt>
                <c:pt idx="5915">
                  <c:v>1.000281466558794</c:v>
                </c:pt>
                <c:pt idx="5916">
                  <c:v>1.000281466558794</c:v>
                </c:pt>
                <c:pt idx="5917">
                  <c:v>1.000281466558794</c:v>
                </c:pt>
                <c:pt idx="5918">
                  <c:v>1.000281466558794</c:v>
                </c:pt>
                <c:pt idx="5919">
                  <c:v>1.000281466558794</c:v>
                </c:pt>
                <c:pt idx="5920">
                  <c:v>1.000281466558794</c:v>
                </c:pt>
                <c:pt idx="5921">
                  <c:v>1.000281466558794</c:v>
                </c:pt>
                <c:pt idx="5922">
                  <c:v>1.000281466558794</c:v>
                </c:pt>
                <c:pt idx="5923">
                  <c:v>1.000281466558794</c:v>
                </c:pt>
                <c:pt idx="5924">
                  <c:v>1.000281466558794</c:v>
                </c:pt>
                <c:pt idx="5925">
                  <c:v>1.000281466558794</c:v>
                </c:pt>
                <c:pt idx="5926">
                  <c:v>1.000281466558794</c:v>
                </c:pt>
                <c:pt idx="5927">
                  <c:v>1.000281466558794</c:v>
                </c:pt>
                <c:pt idx="5928">
                  <c:v>1.000281466558794</c:v>
                </c:pt>
                <c:pt idx="5929">
                  <c:v>1.000281466558794</c:v>
                </c:pt>
                <c:pt idx="5930">
                  <c:v>1.000281466558794</c:v>
                </c:pt>
                <c:pt idx="5931">
                  <c:v>1.000281466558794</c:v>
                </c:pt>
                <c:pt idx="5932">
                  <c:v>1.000281466558794</c:v>
                </c:pt>
                <c:pt idx="5933">
                  <c:v>1.000281466558794</c:v>
                </c:pt>
                <c:pt idx="5934">
                  <c:v>1.000281466558794</c:v>
                </c:pt>
                <c:pt idx="5935">
                  <c:v>1.000281466558794</c:v>
                </c:pt>
                <c:pt idx="5936">
                  <c:v>1.000281466558794</c:v>
                </c:pt>
                <c:pt idx="5937">
                  <c:v>1.000281466558794</c:v>
                </c:pt>
                <c:pt idx="5938">
                  <c:v>1.000281466558794</c:v>
                </c:pt>
                <c:pt idx="5939">
                  <c:v>1.000281466558794</c:v>
                </c:pt>
                <c:pt idx="5940">
                  <c:v>1.000281466558794</c:v>
                </c:pt>
                <c:pt idx="5941">
                  <c:v>1.000281466558794</c:v>
                </c:pt>
                <c:pt idx="5942">
                  <c:v>1.000281466558794</c:v>
                </c:pt>
                <c:pt idx="5943">
                  <c:v>1.000281466558794</c:v>
                </c:pt>
                <c:pt idx="5944">
                  <c:v>1.000281466558794</c:v>
                </c:pt>
                <c:pt idx="5945">
                  <c:v>1.000281466558794</c:v>
                </c:pt>
                <c:pt idx="5946">
                  <c:v>1.000281466558794</c:v>
                </c:pt>
                <c:pt idx="5947">
                  <c:v>1.000281466558794</c:v>
                </c:pt>
                <c:pt idx="5948">
                  <c:v>1.000281466558794</c:v>
                </c:pt>
                <c:pt idx="5949">
                  <c:v>1.000281466558794</c:v>
                </c:pt>
                <c:pt idx="5950">
                  <c:v>1.000281466558794</c:v>
                </c:pt>
                <c:pt idx="5951">
                  <c:v>1.000281466558794</c:v>
                </c:pt>
                <c:pt idx="5952">
                  <c:v>1.000281466558794</c:v>
                </c:pt>
                <c:pt idx="5953">
                  <c:v>1.000281466558794</c:v>
                </c:pt>
                <c:pt idx="5954">
                  <c:v>1.000281466558794</c:v>
                </c:pt>
                <c:pt idx="5955">
                  <c:v>1.000281466558794</c:v>
                </c:pt>
                <c:pt idx="5956">
                  <c:v>1.000281466558794</c:v>
                </c:pt>
                <c:pt idx="5957">
                  <c:v>1.000281466558794</c:v>
                </c:pt>
                <c:pt idx="5958">
                  <c:v>1.000281466558794</c:v>
                </c:pt>
                <c:pt idx="5959">
                  <c:v>1.000281466558794</c:v>
                </c:pt>
                <c:pt idx="5960">
                  <c:v>1.000281466558794</c:v>
                </c:pt>
                <c:pt idx="5961">
                  <c:v>1.000281466558794</c:v>
                </c:pt>
                <c:pt idx="5962">
                  <c:v>1.000281466558794</c:v>
                </c:pt>
                <c:pt idx="5963">
                  <c:v>1.000281466558794</c:v>
                </c:pt>
                <c:pt idx="5964">
                  <c:v>1.000281466558794</c:v>
                </c:pt>
                <c:pt idx="5965">
                  <c:v>1.000281466558794</c:v>
                </c:pt>
                <c:pt idx="5966">
                  <c:v>1.000281466558794</c:v>
                </c:pt>
                <c:pt idx="5967">
                  <c:v>1.000281466558794</c:v>
                </c:pt>
                <c:pt idx="5968">
                  <c:v>1.000281466558794</c:v>
                </c:pt>
                <c:pt idx="5969">
                  <c:v>1.000281466558794</c:v>
                </c:pt>
                <c:pt idx="5970">
                  <c:v>1.000281466558794</c:v>
                </c:pt>
                <c:pt idx="5971">
                  <c:v>1.000281466558794</c:v>
                </c:pt>
                <c:pt idx="5972">
                  <c:v>1.000281466558794</c:v>
                </c:pt>
                <c:pt idx="5973">
                  <c:v>1.000281466558794</c:v>
                </c:pt>
                <c:pt idx="5974">
                  <c:v>1.000281466558794</c:v>
                </c:pt>
                <c:pt idx="5975">
                  <c:v>1.000281466558794</c:v>
                </c:pt>
                <c:pt idx="5976">
                  <c:v>1.000281466558794</c:v>
                </c:pt>
                <c:pt idx="5977">
                  <c:v>1.000281466558794</c:v>
                </c:pt>
                <c:pt idx="5978">
                  <c:v>1.000281466558794</c:v>
                </c:pt>
                <c:pt idx="5979">
                  <c:v>1.000281466558794</c:v>
                </c:pt>
                <c:pt idx="5980">
                  <c:v>1.000281466558794</c:v>
                </c:pt>
                <c:pt idx="5981">
                  <c:v>1.000281466558794</c:v>
                </c:pt>
                <c:pt idx="5982">
                  <c:v>1.000281466558794</c:v>
                </c:pt>
                <c:pt idx="5983">
                  <c:v>1.000281466558794</c:v>
                </c:pt>
                <c:pt idx="5984">
                  <c:v>1.000281466558794</c:v>
                </c:pt>
                <c:pt idx="5985">
                  <c:v>1.000281466558794</c:v>
                </c:pt>
                <c:pt idx="5986">
                  <c:v>1.000281466558794</c:v>
                </c:pt>
                <c:pt idx="5987">
                  <c:v>1.000281466558794</c:v>
                </c:pt>
                <c:pt idx="5988">
                  <c:v>1.000281466558794</c:v>
                </c:pt>
                <c:pt idx="5989">
                  <c:v>1.000281466558794</c:v>
                </c:pt>
                <c:pt idx="5990">
                  <c:v>1.000281466558794</c:v>
                </c:pt>
                <c:pt idx="5991">
                  <c:v>1.000281466558794</c:v>
                </c:pt>
                <c:pt idx="5992">
                  <c:v>1.000281466558794</c:v>
                </c:pt>
                <c:pt idx="5993">
                  <c:v>1.000281466558794</c:v>
                </c:pt>
                <c:pt idx="5994">
                  <c:v>1.000281466558794</c:v>
                </c:pt>
                <c:pt idx="5995">
                  <c:v>1.000281466558794</c:v>
                </c:pt>
                <c:pt idx="5996">
                  <c:v>1.000281466558794</c:v>
                </c:pt>
                <c:pt idx="5997">
                  <c:v>1.000281466558794</c:v>
                </c:pt>
                <c:pt idx="5998">
                  <c:v>1.000281466558794</c:v>
                </c:pt>
                <c:pt idx="5999">
                  <c:v>1.000281466558794</c:v>
                </c:pt>
                <c:pt idx="6000">
                  <c:v>1.000281466558794</c:v>
                </c:pt>
                <c:pt idx="6001">
                  <c:v>1.000281466558794</c:v>
                </c:pt>
                <c:pt idx="6002">
                  <c:v>1.000281466558794</c:v>
                </c:pt>
                <c:pt idx="6003">
                  <c:v>1.000281466558794</c:v>
                </c:pt>
                <c:pt idx="6004">
                  <c:v>1.000281466558794</c:v>
                </c:pt>
                <c:pt idx="6005">
                  <c:v>1.000281466558794</c:v>
                </c:pt>
                <c:pt idx="6006">
                  <c:v>1.000281466558794</c:v>
                </c:pt>
                <c:pt idx="6007">
                  <c:v>1.000281466558794</c:v>
                </c:pt>
                <c:pt idx="6008">
                  <c:v>1.000281466558794</c:v>
                </c:pt>
                <c:pt idx="6009">
                  <c:v>1.000281466558794</c:v>
                </c:pt>
                <c:pt idx="6010">
                  <c:v>1.000281466558794</c:v>
                </c:pt>
                <c:pt idx="6011">
                  <c:v>1.000281466558794</c:v>
                </c:pt>
                <c:pt idx="6012">
                  <c:v>1.000281466558794</c:v>
                </c:pt>
                <c:pt idx="6013">
                  <c:v>1.000281466558794</c:v>
                </c:pt>
                <c:pt idx="6014">
                  <c:v>1.000281466558794</c:v>
                </c:pt>
                <c:pt idx="6015">
                  <c:v>1.000281466558794</c:v>
                </c:pt>
                <c:pt idx="6016">
                  <c:v>1.000281466558794</c:v>
                </c:pt>
                <c:pt idx="6017">
                  <c:v>1.000281466558794</c:v>
                </c:pt>
                <c:pt idx="6018">
                  <c:v>1.000281466558794</c:v>
                </c:pt>
                <c:pt idx="6019">
                  <c:v>1.000281466558794</c:v>
                </c:pt>
                <c:pt idx="6020">
                  <c:v>1.000281466558794</c:v>
                </c:pt>
                <c:pt idx="6021">
                  <c:v>1.000281466558794</c:v>
                </c:pt>
                <c:pt idx="6022">
                  <c:v>1.000281466558794</c:v>
                </c:pt>
                <c:pt idx="6023">
                  <c:v>1.000281466558794</c:v>
                </c:pt>
                <c:pt idx="6024">
                  <c:v>1.000281466558794</c:v>
                </c:pt>
                <c:pt idx="6025">
                  <c:v>1.000281466558794</c:v>
                </c:pt>
                <c:pt idx="6026">
                  <c:v>1.000281466558794</c:v>
                </c:pt>
                <c:pt idx="6027">
                  <c:v>1.000281466558794</c:v>
                </c:pt>
                <c:pt idx="6028">
                  <c:v>1.000281466558794</c:v>
                </c:pt>
                <c:pt idx="6029">
                  <c:v>1.000281466558794</c:v>
                </c:pt>
                <c:pt idx="6030">
                  <c:v>1.000281466558794</c:v>
                </c:pt>
                <c:pt idx="6031">
                  <c:v>1.000281466558794</c:v>
                </c:pt>
                <c:pt idx="6032">
                  <c:v>1.000281466558794</c:v>
                </c:pt>
                <c:pt idx="6033">
                  <c:v>1.000281466558794</c:v>
                </c:pt>
                <c:pt idx="6034">
                  <c:v>1.000281466558794</c:v>
                </c:pt>
                <c:pt idx="6035">
                  <c:v>1.000281466558794</c:v>
                </c:pt>
                <c:pt idx="6036">
                  <c:v>1.000281466558794</c:v>
                </c:pt>
                <c:pt idx="6037">
                  <c:v>1.000281466558794</c:v>
                </c:pt>
                <c:pt idx="6038">
                  <c:v>1.000281466558794</c:v>
                </c:pt>
                <c:pt idx="6039">
                  <c:v>1.000281466558794</c:v>
                </c:pt>
                <c:pt idx="6040">
                  <c:v>1.000281466558794</c:v>
                </c:pt>
                <c:pt idx="6041">
                  <c:v>1.000281466558794</c:v>
                </c:pt>
                <c:pt idx="6042">
                  <c:v>1.000281466558794</c:v>
                </c:pt>
                <c:pt idx="6043">
                  <c:v>1.000281466558794</c:v>
                </c:pt>
                <c:pt idx="6044">
                  <c:v>1.000281466558794</c:v>
                </c:pt>
                <c:pt idx="6045">
                  <c:v>1.000281466558794</c:v>
                </c:pt>
                <c:pt idx="6046">
                  <c:v>1.000281466558794</c:v>
                </c:pt>
                <c:pt idx="6047">
                  <c:v>1.000281466558794</c:v>
                </c:pt>
                <c:pt idx="6048">
                  <c:v>1.000281466558794</c:v>
                </c:pt>
                <c:pt idx="6049">
                  <c:v>1.000281466558794</c:v>
                </c:pt>
                <c:pt idx="6050">
                  <c:v>1.000281466558794</c:v>
                </c:pt>
                <c:pt idx="6051">
                  <c:v>1.000281466558794</c:v>
                </c:pt>
                <c:pt idx="6052">
                  <c:v>1.000281466558794</c:v>
                </c:pt>
                <c:pt idx="6053">
                  <c:v>1.000281466558794</c:v>
                </c:pt>
                <c:pt idx="6054">
                  <c:v>1.000281466558794</c:v>
                </c:pt>
                <c:pt idx="6055">
                  <c:v>1.000281466558794</c:v>
                </c:pt>
                <c:pt idx="6056">
                  <c:v>1.000281466558794</c:v>
                </c:pt>
                <c:pt idx="6057">
                  <c:v>1.000281466558794</c:v>
                </c:pt>
                <c:pt idx="6058">
                  <c:v>1.000281466558794</c:v>
                </c:pt>
                <c:pt idx="6059">
                  <c:v>1.000281466558794</c:v>
                </c:pt>
                <c:pt idx="6060">
                  <c:v>1.000281466558794</c:v>
                </c:pt>
                <c:pt idx="6061">
                  <c:v>1.000281466558794</c:v>
                </c:pt>
                <c:pt idx="6062">
                  <c:v>1.000281466558794</c:v>
                </c:pt>
                <c:pt idx="6063">
                  <c:v>1.000281466558794</c:v>
                </c:pt>
                <c:pt idx="6064">
                  <c:v>1.000281466558794</c:v>
                </c:pt>
                <c:pt idx="6065">
                  <c:v>1.000281466558794</c:v>
                </c:pt>
                <c:pt idx="6066">
                  <c:v>1.000281466558794</c:v>
                </c:pt>
                <c:pt idx="6067">
                  <c:v>1.000281466558794</c:v>
                </c:pt>
                <c:pt idx="6068">
                  <c:v>1.000281466558794</c:v>
                </c:pt>
                <c:pt idx="6069">
                  <c:v>1.000281466558794</c:v>
                </c:pt>
                <c:pt idx="6070">
                  <c:v>1.000281466558794</c:v>
                </c:pt>
                <c:pt idx="6071">
                  <c:v>1.000281466558794</c:v>
                </c:pt>
                <c:pt idx="6072">
                  <c:v>1.000281466558794</c:v>
                </c:pt>
                <c:pt idx="6073">
                  <c:v>1.000281466558794</c:v>
                </c:pt>
                <c:pt idx="6074">
                  <c:v>1.000281466558794</c:v>
                </c:pt>
                <c:pt idx="6075">
                  <c:v>1.000281466558794</c:v>
                </c:pt>
                <c:pt idx="6076">
                  <c:v>1.000281466558794</c:v>
                </c:pt>
                <c:pt idx="6077">
                  <c:v>1.000281466558794</c:v>
                </c:pt>
                <c:pt idx="6078">
                  <c:v>1.000281466558794</c:v>
                </c:pt>
                <c:pt idx="6079">
                  <c:v>1.000281466558794</c:v>
                </c:pt>
                <c:pt idx="6080">
                  <c:v>1.000281466558794</c:v>
                </c:pt>
                <c:pt idx="6081">
                  <c:v>1.000281466558794</c:v>
                </c:pt>
                <c:pt idx="6082">
                  <c:v>1.000281466558794</c:v>
                </c:pt>
                <c:pt idx="6083">
                  <c:v>1.000281466558794</c:v>
                </c:pt>
                <c:pt idx="6084">
                  <c:v>1.000281466558794</c:v>
                </c:pt>
                <c:pt idx="6085">
                  <c:v>1.000281466558794</c:v>
                </c:pt>
                <c:pt idx="6086">
                  <c:v>1.000281466558794</c:v>
                </c:pt>
                <c:pt idx="6087">
                  <c:v>1.000281466558794</c:v>
                </c:pt>
                <c:pt idx="6088">
                  <c:v>1.000281466558794</c:v>
                </c:pt>
                <c:pt idx="6089">
                  <c:v>1.000281466558794</c:v>
                </c:pt>
                <c:pt idx="6090">
                  <c:v>1.000281466558794</c:v>
                </c:pt>
                <c:pt idx="6091">
                  <c:v>1.000281466558794</c:v>
                </c:pt>
                <c:pt idx="6092">
                  <c:v>1.000281466558794</c:v>
                </c:pt>
                <c:pt idx="6093">
                  <c:v>1.000281466558794</c:v>
                </c:pt>
                <c:pt idx="6094">
                  <c:v>1.000281466558794</c:v>
                </c:pt>
                <c:pt idx="6095">
                  <c:v>1.000281466558794</c:v>
                </c:pt>
                <c:pt idx="6096">
                  <c:v>1.000281466558794</c:v>
                </c:pt>
                <c:pt idx="6097">
                  <c:v>1.000281466558794</c:v>
                </c:pt>
                <c:pt idx="6098">
                  <c:v>1.000281466558794</c:v>
                </c:pt>
                <c:pt idx="6099">
                  <c:v>1.000281466558794</c:v>
                </c:pt>
                <c:pt idx="6100">
                  <c:v>1.000281466558794</c:v>
                </c:pt>
                <c:pt idx="6101">
                  <c:v>1.000281466558794</c:v>
                </c:pt>
                <c:pt idx="6102">
                  <c:v>1.000281466558794</c:v>
                </c:pt>
                <c:pt idx="6103">
                  <c:v>1.000281466558794</c:v>
                </c:pt>
                <c:pt idx="6104">
                  <c:v>1.000281466558794</c:v>
                </c:pt>
                <c:pt idx="6105">
                  <c:v>1.000281466558794</c:v>
                </c:pt>
                <c:pt idx="6106">
                  <c:v>1.000281466558794</c:v>
                </c:pt>
                <c:pt idx="6107">
                  <c:v>1.000281466558794</c:v>
                </c:pt>
                <c:pt idx="6108">
                  <c:v>1.000281466558794</c:v>
                </c:pt>
                <c:pt idx="6109">
                  <c:v>1.000281466558794</c:v>
                </c:pt>
                <c:pt idx="6110">
                  <c:v>1.000281466558794</c:v>
                </c:pt>
                <c:pt idx="6111">
                  <c:v>1.000281466558794</c:v>
                </c:pt>
                <c:pt idx="6112">
                  <c:v>1.000281466558794</c:v>
                </c:pt>
                <c:pt idx="6113">
                  <c:v>1.000281466558794</c:v>
                </c:pt>
                <c:pt idx="6114">
                  <c:v>1.000281466558794</c:v>
                </c:pt>
                <c:pt idx="6115">
                  <c:v>1.000281466558794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90620216"/>
        <c:axId val="-2093789368"/>
      </c:scatterChart>
      <c:valAx>
        <c:axId val="-2090620216"/>
        <c:scaling>
          <c:orientation val="minMax"/>
          <c:max val="700.0"/>
          <c:min val="-100.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093789368"/>
        <c:crosses val="autoZero"/>
        <c:crossBetween val="midCat"/>
      </c:valAx>
      <c:valAx>
        <c:axId val="-209378936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95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I/Io</a:t>
                </a:r>
              </a:p>
            </c:rich>
          </c:tx>
          <c:layout>
            <c:manualLayout>
              <c:xMode val="edge"/>
              <c:yMode val="edge"/>
              <c:x val="0.00932399871157636"/>
              <c:y val="0.461239437152834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5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-2090620216"/>
        <c:crossesAt val="-100.0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46852979707328"/>
          <c:y val="0.686045213244136"/>
          <c:w val="0.265733963279926"/>
          <c:h val="0.0968990414186626"/>
        </c:manualLayout>
      </c:layout>
      <c:overlay val="0"/>
      <c:spPr>
        <a:noFill/>
        <a:ln w="25400">
          <a:noFill/>
        </a:ln>
      </c:spPr>
      <c:txPr>
        <a:bodyPr/>
        <a:lstStyle/>
        <a:p>
          <a:pPr>
            <a:defRPr sz="78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85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wmf"/><Relationship Id="rId3" Type="http://schemas.openxmlformats.org/officeDocument/2006/relationships/image" Target="../media/image7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60806-D9E7-C04A-9857-A8C6E70C77A0}" type="datetimeFigureOut">
              <a:rPr lang="fr-FR" smtClean="0"/>
              <a:pPr/>
              <a:t>04/05/19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E2615-2A1A-1141-A2F4-420F46AAD522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8061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04/05/19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8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20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20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B13D0-C60A-4222-A831-BF60AB3F990E}" type="slidenum">
              <a:rPr lang="fr-FR"/>
              <a:pPr/>
              <a:t>21</a:t>
            </a:fld>
            <a:endParaRPr lang="fr-FR"/>
          </a:p>
        </p:txBody>
      </p:sp>
      <p:sp>
        <p:nvSpPr>
          <p:cNvPr id="70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144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20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064" y="8685046"/>
            <a:ext cx="2972335" cy="457493"/>
          </a:xfrm>
          <a:prstGeom prst="rect">
            <a:avLst/>
          </a:prstGeom>
          <a:noFill/>
        </p:spPr>
        <p:txBody>
          <a:bodyPr anchor="b"/>
          <a:lstStyle/>
          <a:p>
            <a:pPr algn="r" defTabSz="457200"/>
            <a:fld id="{B487CA87-EC87-4444-8BD2-42E40CA63EBE}" type="slidenum">
              <a:rPr lang="it-IT" sz="1200">
                <a:latin typeface="Calibri" pitchFamily="34" charset="0"/>
                <a:ea typeface="ＭＳ Ｐゴシック" pitchFamily="34" charset="-128"/>
              </a:rPr>
              <a:pPr algn="r" defTabSz="457200"/>
              <a:t>21</a:t>
            </a:fld>
            <a:endParaRPr lang="it-IT" sz="1200">
              <a:latin typeface="Calibri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logo_cou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  <p:pic>
        <p:nvPicPr>
          <p:cNvPr id="3" name="Image 14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3351600" y="1098000"/>
            <a:ext cx="5612400" cy="3564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1098000"/>
            <a:ext cx="2574000" cy="3564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764704"/>
            <a:ext cx="8236800" cy="540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59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ESRF COLOUR PALETTE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751223" y="1016732"/>
            <a:ext cx="6421177" cy="4780955"/>
            <a:chOff x="977503" y="761588"/>
            <a:chExt cx="6421177" cy="4780955"/>
          </a:xfrm>
        </p:grpSpPr>
        <p:sp>
          <p:nvSpPr>
            <p:cNvPr id="6" name="Oval 5"/>
            <p:cNvSpPr/>
            <p:nvPr/>
          </p:nvSpPr>
          <p:spPr>
            <a:xfrm>
              <a:off x="2803893" y="1812730"/>
              <a:ext cx="2628292" cy="26282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175956" y="1016392"/>
              <a:ext cx="576404" cy="576404"/>
            </a:xfrm>
            <a:prstGeom prst="ellips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003708" y="1393465"/>
              <a:ext cx="576404" cy="576404"/>
            </a:xfrm>
            <a:prstGeom prst="ellipse">
              <a:avLst/>
            </a:prstGeom>
            <a:solidFill>
              <a:srgbClr val="F4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5507764" y="1980062"/>
              <a:ext cx="576404" cy="576404"/>
            </a:xfrm>
            <a:prstGeom prst="ellipse">
              <a:avLst/>
            </a:prstGeom>
            <a:solidFill>
              <a:srgbClr val="FF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688124" y="2740535"/>
              <a:ext cx="576404" cy="576404"/>
            </a:xfrm>
            <a:prstGeom prst="ellipse">
              <a:avLst/>
            </a:prstGeom>
            <a:solidFill>
              <a:srgbClr val="51A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5580282" y="3501008"/>
              <a:ext cx="576404" cy="576404"/>
            </a:xfrm>
            <a:prstGeom prst="ellipse">
              <a:avLst/>
            </a:prstGeom>
            <a:solidFill>
              <a:srgbClr val="009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148064" y="4169035"/>
              <a:ext cx="576404" cy="576404"/>
            </a:xfrm>
            <a:prstGeom prst="ellipse">
              <a:avLst/>
            </a:prstGeom>
            <a:solidFill>
              <a:srgbClr val="AF0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367594" y="1709154"/>
              <a:ext cx="576404" cy="576404"/>
            </a:xfrm>
            <a:prstGeom prst="ellipse">
              <a:avLst/>
            </a:prstGeom>
            <a:solidFill>
              <a:srgbClr val="132577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2079392" y="2433493"/>
              <a:ext cx="576404" cy="576404"/>
            </a:xfrm>
            <a:prstGeom prst="ellipse">
              <a:avLst/>
            </a:prstGeom>
            <a:solidFill>
              <a:srgbClr val="13257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491370" y="4689140"/>
              <a:ext cx="576404" cy="576404"/>
            </a:xfrm>
            <a:prstGeom prst="ellips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2706262" y="4329100"/>
              <a:ext cx="576404" cy="576404"/>
            </a:xfrm>
            <a:prstGeom prst="ellipse">
              <a:avLst/>
            </a:prstGeom>
            <a:solidFill>
              <a:srgbClr val="D1D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113415" y="3746995"/>
              <a:ext cx="576404" cy="576404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45461" y="3053707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</a:rPr>
                <a:t>R019G037B119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9537" y="761588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R237G119B003</a:t>
              </a:r>
              <a:endParaRPr lang="en-GB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3712" y="116293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R244G163B000</a:t>
              </a:r>
              <a:endParaRPr lang="en-GB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95966" y="1756869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R255G221B000</a:t>
              </a:r>
              <a:endParaRPr lang="en-GB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84168" y="257054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R081G160B038</a:t>
              </a:r>
              <a:endParaRPr lang="en-GB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3409385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R000G152B212</a:t>
              </a:r>
              <a:endParaRPr lang="en-GB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7172" y="4159448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R175G000B124</a:t>
              </a:r>
              <a:endParaRPr lang="en-GB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2568" y="1497250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75%</a:t>
              </a:r>
              <a:endParaRPr lang="en-GB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503" y="227946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50%</a:t>
              </a:r>
              <a:endParaRPr lang="en-GB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8263" y="5265544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R183G185B186</a:t>
              </a:r>
              <a:endParaRPr lang="en-GB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68154" y="4899336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R209G210B212</a:t>
              </a:r>
              <a:endParaRPr lang="en-GB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38010" y="431192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R244G244B244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85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19572" y="6483349"/>
            <a:ext cx="6120000" cy="212489"/>
          </a:xfrm>
        </p:spPr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9512" y="6483438"/>
            <a:ext cx="413559" cy="212400"/>
          </a:xfrm>
        </p:spPr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19572" y="6483349"/>
            <a:ext cx="6120000" cy="212489"/>
          </a:xfrm>
        </p:spPr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9512" y="6483438"/>
            <a:ext cx="413559" cy="212400"/>
          </a:xfrm>
        </p:spPr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2576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19572" y="6483349"/>
            <a:ext cx="6120000" cy="212489"/>
          </a:xfrm>
        </p:spPr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79512" y="6483438"/>
            <a:ext cx="413559" cy="212400"/>
          </a:xfrm>
        </p:spPr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logo_texte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fr-FR" dirty="0" smtClean="0"/>
              <a:t>CLICK TO MODIFY THE STYLE OF THE TITLE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764704"/>
            <a:ext cx="82368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512" y="6483438"/>
            <a:ext cx="413559" cy="212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8" descr="logo_texte.jp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  <p:sldLayoutId id="2147483662" r:id="rId6"/>
    <p:sldLayoutId id="2147483664" r:id="rId7"/>
    <p:sldLayoutId id="2147483665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accent6"/>
        </a:buClr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3884" userDrawn="1">
          <p15:clr>
            <a:srgbClr val="F26B43"/>
          </p15:clr>
        </p15:guide>
        <p15:guide id="2" pos="113" userDrawn="1">
          <p15:clr>
            <a:srgbClr val="F26B43"/>
          </p15:clr>
        </p15:guide>
        <p15:guide id="3" orient="horz" pos="482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6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oleObject" Target="../embeddings/oleObject2.bin"/><Relationship Id="rId6" Type="http://schemas.openxmlformats.org/officeDocument/2006/relationships/image" Target="../media/image33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wmf"/><Relationship Id="rId6" Type="http://schemas.openxmlformats.org/officeDocument/2006/relationships/image" Target="../media/image43.w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1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52.wmf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png"/><Relationship Id="rId5" Type="http://schemas.openxmlformats.org/officeDocument/2006/relationships/image" Target="../media/image6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wmf"/><Relationship Id="rId12" Type="http://schemas.openxmlformats.org/officeDocument/2006/relationships/oleObject" Target="../embeddings/oleObject8.bin"/><Relationship Id="rId13" Type="http://schemas.openxmlformats.org/officeDocument/2006/relationships/image" Target="../media/image70.wmf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<Relationship Id="rId4" Type="http://schemas.openxmlformats.org/officeDocument/2006/relationships/chart" Target="../charts/chart1.xml"/><Relationship Id="rId5" Type="http://schemas.openxmlformats.org/officeDocument/2006/relationships/oleObject" Target="???" TargetMode="External"/><Relationship Id="rId6" Type="http://schemas.openxmlformats.org/officeDocument/2006/relationships/image" Target="../media/image68.png"/><Relationship Id="rId7" Type="http://schemas.openxmlformats.org/officeDocument/2006/relationships/image" Target="../media/image71.wmf"/><Relationship Id="rId8" Type="http://schemas.openxmlformats.org/officeDocument/2006/relationships/image" Target="../media/image72.wmf"/><Relationship Id="rId9" Type="http://schemas.openxmlformats.org/officeDocument/2006/relationships/oleObject" Target="../embeddings/oleObject7.bin"/><Relationship Id="rId10" Type="http://schemas.openxmlformats.org/officeDocument/2006/relationships/oleObject" Target="../embeddings/Microsoft_Word_97_-_2004_Document1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gif"/><Relationship Id="rId5" Type="http://schemas.openxmlformats.org/officeDocument/2006/relationships/image" Target="../media/image65.jpe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67.jpeg"/><Relationship Id="rId5" Type="http://schemas.openxmlformats.org/officeDocument/2006/relationships/image" Target="../media/image75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ff.chess.cornell.edu/~shen/AEP711_Dynamical_XRD.pdf" TargetMode="External"/><Relationship Id="rId4" Type="http://schemas.openxmlformats.org/officeDocument/2006/relationships/hyperlink" Target="https://hal.archives-ouvertes.fr/medihal-01285374/" TargetMode="External"/><Relationship Id="rId5" Type="http://schemas.openxmlformats.org/officeDocument/2006/relationships/hyperlink" Target="ftp://ftp.ill.eu/pub/lss/Ekater/articles/r10901.pdf" TargetMode="External"/><Relationship Id="rId6" Type="http://schemas.openxmlformats.org/officeDocument/2006/relationships/hyperlink" Target="http://www.u-oplaz.com/new/waveplate.htm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x-server.gmca.aps.anl.gov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gif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wmf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Dynamical Diffraction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Manuel Sanchez del Rio</a:t>
            </a:r>
            <a:endParaRPr lang="en-US" dirty="0"/>
          </a:p>
        </p:txBody>
      </p:sp>
      <p:pic>
        <p:nvPicPr>
          <p:cNvPr id="7" name="Espace réservé pour une image  6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/>
          <a:srcRect l="4095" r="4095"/>
          <a:stretch>
            <a:fillRect/>
          </a:stretch>
        </p:blipFill>
        <p:spPr/>
      </p:pic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033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DIRECTION OF THE OUTCOMING WAVE</a:t>
            </a:r>
            <a:endParaRPr lang="en-GB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743561"/>
              </p:ext>
            </p:extLst>
          </p:nvPr>
        </p:nvGraphicFramePr>
        <p:xfrm>
          <a:off x="3527884" y="2830252"/>
          <a:ext cx="489426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Picture 1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7884" y="2830252"/>
                        <a:ext cx="4894263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974045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Equation" r:id="rId7" imgW="2768003" imgH="1117233" progId="">
                  <p:embed/>
                </p:oleObj>
              </mc:Choice>
              <mc:Fallback>
                <p:oleObj name="Equation" r:id="rId7" imgW="2768003" imgH="1117233" progId="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combined with </a:t>
            </a:r>
            <a:r>
              <a:rPr lang="en-US" dirty="0" err="1" smtClean="0">
                <a:solidFill>
                  <a:srgbClr val="FF0000"/>
                </a:solidFill>
              </a:rPr>
              <a:t>reflectivities</a:t>
            </a:r>
            <a:r>
              <a:rPr lang="en-US" dirty="0" smtClean="0">
                <a:solidFill>
                  <a:srgbClr val="FF0000"/>
                </a:solidFill>
              </a:rPr>
              <a:t> from dynamical theory we can do ray tracing (beam decomposed in plane waves)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ChangeArrowheads="1"/>
          </p:cNvSpPr>
          <p:nvPr/>
        </p:nvSpPr>
        <p:spPr bwMode="auto">
          <a:xfrm>
            <a:off x="791580" y="188640"/>
            <a:ext cx="806608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fr-FR" sz="3100" b="1" dirty="0" err="1" smtClean="0"/>
              <a:t>Consequences</a:t>
            </a:r>
            <a:r>
              <a:rPr lang="fr-FR" sz="2400" b="1" dirty="0"/>
              <a:t/>
            </a:r>
            <a:br>
              <a:rPr lang="fr-FR" sz="2400" b="1" dirty="0"/>
            </a:br>
            <a:endParaRPr lang="fr-FR" sz="2400" b="1" dirty="0"/>
          </a:p>
        </p:txBody>
      </p:sp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572" y="2852936"/>
            <a:ext cx="3024336" cy="316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8" name="Group 17"/>
          <p:cNvGrpSpPr/>
          <p:nvPr/>
        </p:nvGrpSpPr>
        <p:grpSpPr>
          <a:xfrm>
            <a:off x="4283968" y="2708920"/>
            <a:ext cx="4597536" cy="3479614"/>
            <a:chOff x="3898900" y="3169816"/>
            <a:chExt cx="4495800" cy="3211512"/>
          </a:xfrm>
        </p:grpSpPr>
        <p:pic>
          <p:nvPicPr>
            <p:cNvPr id="172037" name="Picture 5" descr="xtal_coh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98900" y="3169816"/>
              <a:ext cx="4495800" cy="3211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038" name="Text Box 6"/>
            <p:cNvSpPr txBox="1">
              <a:spLocks noChangeArrowheads="1"/>
            </p:cNvSpPr>
            <p:nvPr/>
          </p:nvSpPr>
          <p:spPr bwMode="auto">
            <a:xfrm>
              <a:off x="5262563" y="5598691"/>
              <a:ext cx="71755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fr-FR" sz="2400">
                  <a:latin typeface="Symbol" pitchFamily="18" charset="2"/>
                </a:rPr>
                <a:t>a</a:t>
              </a:r>
              <a:r>
                <a:rPr lang="fr-FR" sz="2400">
                  <a:latin typeface="Comic Sans MS" pitchFamily="66" charset="0"/>
                </a:rPr>
                <a:t>=0</a:t>
              </a:r>
            </a:p>
          </p:txBody>
        </p:sp>
        <p:sp>
          <p:nvSpPr>
            <p:cNvPr id="172039" name="Text Box 7"/>
            <p:cNvSpPr txBox="1">
              <a:spLocks noChangeArrowheads="1"/>
            </p:cNvSpPr>
            <p:nvPr/>
          </p:nvSpPr>
          <p:spPr bwMode="auto">
            <a:xfrm>
              <a:off x="6503988" y="5541541"/>
              <a:ext cx="111601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fr-FR" sz="2400">
                  <a:latin typeface="Symbol" pitchFamily="18" charset="2"/>
                </a:rPr>
                <a:t>a</a:t>
              </a:r>
              <a:r>
                <a:rPr lang="fr-FR" sz="2400">
                  <a:latin typeface="Comic Sans MS" pitchFamily="66" charset="0"/>
                </a:rPr>
                <a:t>=0.15</a:t>
              </a:r>
            </a:p>
          </p:txBody>
        </p:sp>
        <p:grpSp>
          <p:nvGrpSpPr>
            <p:cNvPr id="2" name="Group 8"/>
            <p:cNvGrpSpPr>
              <a:grpSpLocks/>
            </p:cNvGrpSpPr>
            <p:nvPr/>
          </p:nvGrpSpPr>
          <p:grpSpPr bwMode="auto">
            <a:xfrm>
              <a:off x="4984750" y="3346028"/>
              <a:ext cx="1949450" cy="692150"/>
              <a:chOff x="3140" y="1628"/>
              <a:chExt cx="1228" cy="436"/>
            </a:xfrm>
          </p:grpSpPr>
          <p:sp>
            <p:nvSpPr>
              <p:cNvPr id="172041" name="Text Box 9"/>
              <p:cNvSpPr txBox="1">
                <a:spLocks noChangeArrowheads="1"/>
              </p:cNvSpPr>
              <p:nvPr/>
            </p:nvSpPr>
            <p:spPr bwMode="auto">
              <a:xfrm>
                <a:off x="3140" y="1628"/>
                <a:ext cx="9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fr-FR" sz="2400">
                    <a:latin typeface="Comic Sans MS" pitchFamily="66" charset="0"/>
                  </a:rPr>
                  <a:t>8000.0 eV</a:t>
                </a:r>
              </a:p>
            </p:txBody>
          </p:sp>
          <p:sp>
            <p:nvSpPr>
              <p:cNvPr id="172042" name="Line 10"/>
              <p:cNvSpPr>
                <a:spLocks noChangeShapeType="1"/>
              </p:cNvSpPr>
              <p:nvPr/>
            </p:nvSpPr>
            <p:spPr bwMode="auto">
              <a:xfrm flipH="1">
                <a:off x="3408" y="1968"/>
                <a:ext cx="336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2043" name="Line 11"/>
              <p:cNvSpPr>
                <a:spLocks noChangeShapeType="1"/>
              </p:cNvSpPr>
              <p:nvPr/>
            </p:nvSpPr>
            <p:spPr bwMode="auto">
              <a:xfrm>
                <a:off x="3744" y="1968"/>
                <a:ext cx="624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5334000" y="3398416"/>
              <a:ext cx="2852738" cy="792162"/>
              <a:chOff x="3360" y="1661"/>
              <a:chExt cx="1797" cy="499"/>
            </a:xfrm>
          </p:grpSpPr>
          <p:sp>
            <p:nvSpPr>
              <p:cNvPr id="172045" name="Text Box 13"/>
              <p:cNvSpPr txBox="1">
                <a:spLocks noChangeArrowheads="1"/>
              </p:cNvSpPr>
              <p:nvPr/>
            </p:nvSpPr>
            <p:spPr bwMode="auto">
              <a:xfrm>
                <a:off x="4241" y="1661"/>
                <a:ext cx="9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fr-FR" sz="2400">
                    <a:latin typeface="Comic Sans MS" pitchFamily="66" charset="0"/>
                  </a:rPr>
                  <a:t>8000.5 eV</a:t>
                </a:r>
              </a:p>
            </p:txBody>
          </p:sp>
          <p:sp>
            <p:nvSpPr>
              <p:cNvPr id="172046" name="Line 14"/>
              <p:cNvSpPr>
                <a:spLocks noChangeShapeType="1"/>
              </p:cNvSpPr>
              <p:nvPr/>
            </p:nvSpPr>
            <p:spPr bwMode="auto">
              <a:xfrm flipH="1">
                <a:off x="3360" y="1968"/>
                <a:ext cx="144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2047" name="Line 15"/>
              <p:cNvSpPr>
                <a:spLocks noChangeShapeType="1"/>
              </p:cNvSpPr>
              <p:nvPr/>
            </p:nvSpPr>
            <p:spPr bwMode="auto">
              <a:xfrm flipH="1">
                <a:off x="4512" y="1968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7" name="TextBox 16"/>
          <p:cNvSpPr txBox="1"/>
          <p:nvPr/>
        </p:nvSpPr>
        <p:spPr>
          <a:xfrm>
            <a:off x="0" y="656692"/>
            <a:ext cx="900049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Asymmetric Bragg &amp; </a:t>
            </a:r>
            <a:r>
              <a:rPr lang="en-US" b="1" dirty="0" smtClean="0">
                <a:solidFill>
                  <a:srgbClr val="FF0000"/>
                </a:solidFill>
              </a:rPr>
              <a:t>every </a:t>
            </a:r>
            <a:r>
              <a:rPr lang="en-US" b="1" dirty="0">
                <a:solidFill>
                  <a:srgbClr val="FF0000"/>
                </a:solidFill>
              </a:rPr>
              <a:t>Laue </a:t>
            </a:r>
            <a:r>
              <a:rPr lang="en-US" dirty="0" smtClean="0">
                <a:solidFill>
                  <a:srgbClr val="FF0000"/>
                </a:solidFill>
              </a:rPr>
              <a:t>crystals are </a:t>
            </a:r>
            <a:r>
              <a:rPr lang="en-US" b="1" u="sng" dirty="0" smtClean="0">
                <a:solidFill>
                  <a:srgbClr val="FF0000"/>
                </a:solidFill>
              </a:rPr>
              <a:t>dispersive elements </a:t>
            </a:r>
            <a:r>
              <a:rPr lang="en-US" dirty="0" smtClean="0">
                <a:solidFill>
                  <a:srgbClr val="FF0000"/>
                </a:solidFill>
              </a:rPr>
              <a:t>(X-rays with different energies will exit in different directions)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Bragg symmetric </a:t>
            </a:r>
            <a:r>
              <a:rPr lang="en-US" dirty="0" smtClean="0">
                <a:solidFill>
                  <a:srgbClr val="FF0000"/>
                </a:solidFill>
              </a:rPr>
              <a:t>crystals are </a:t>
            </a:r>
            <a:r>
              <a:rPr lang="en-US" b="1" dirty="0" smtClean="0">
                <a:solidFill>
                  <a:srgbClr val="FF0000"/>
                </a:solidFill>
              </a:rPr>
              <a:t>non-dispersive</a:t>
            </a:r>
          </a:p>
          <a:p>
            <a:endParaRPr lang="en-US" sz="1600" dirty="0" smtClean="0"/>
          </a:p>
          <a:p>
            <a:pPr marL="342900" indent="-342900">
              <a:buAutoNum type="arabicParenR"/>
            </a:pPr>
            <a:r>
              <a:rPr lang="en-US" sz="1600" dirty="0" smtClean="0"/>
              <a:t>They modify the divergence of the beam. It must be taken into account when combined with other focusing elements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AutoNum type="arabicParenR"/>
            </a:pPr>
            <a:r>
              <a:rPr lang="en-US" sz="1600" dirty="0" smtClean="0"/>
              <a:t>Reduce visibility of diffraction patterns by coherent light</a:t>
            </a:r>
            <a:endParaRPr lang="en-GB" sz="1600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731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524" y="908720"/>
            <a:ext cx="5148064" cy="2264506"/>
          </a:xfrm>
          <a:noFill/>
          <a:ln>
            <a:miter lim="800000"/>
            <a:headEnd/>
            <a:tailEnd/>
          </a:ln>
        </p:spPr>
      </p:pic>
      <p:pic>
        <p:nvPicPr>
          <p:cNvPr id="585732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36712"/>
            <a:ext cx="3167844" cy="2701307"/>
          </a:xfrm>
          <a:noFill/>
          <a:ln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43508" y="575392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3) Polychromatic focusing with flat Laue crystals is fake focusing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3508" y="3671736"/>
            <a:ext cx="889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4) Extreme </a:t>
            </a:r>
            <a:r>
              <a:rPr lang="en-US" dirty="0"/>
              <a:t>asymmetry (backscattering) produces a rainbow </a:t>
            </a:r>
            <a:r>
              <a:rPr lang="en-US" dirty="0" smtClean="0"/>
              <a:t>effect </a:t>
            </a:r>
            <a:r>
              <a:rPr lang="en-US" sz="1100" dirty="0" err="1" smtClean="0"/>
              <a:t>Shvyd’ko</a:t>
            </a:r>
            <a:r>
              <a:rPr lang="en-US" sz="1100" dirty="0" smtClean="0"/>
              <a:t> 2006 PRL 97, 235502</a:t>
            </a:r>
            <a:endParaRPr lang="en-US" sz="1400" dirty="0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gray">
          <a:xfrm>
            <a:off x="431540" y="3969060"/>
            <a:ext cx="3289668" cy="1995993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3815916" y="4049737"/>
            <a:ext cx="2797175" cy="2187575"/>
          </a:xfrm>
          <a:prstGeom prst="rect">
            <a:avLst/>
          </a:prstGeom>
          <a:noFill/>
          <a:ln/>
        </p:spPr>
      </p:pic>
      <p:pic>
        <p:nvPicPr>
          <p:cNvPr id="10" name="Picture 13" descr="Fig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624228" y="4041068"/>
            <a:ext cx="2401317" cy="171585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Crystal phase retarders</a:t>
            </a:r>
            <a:endParaRPr lang="en-GB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576" y="2960948"/>
            <a:ext cx="7958138" cy="2772308"/>
          </a:xfrm>
        </p:spPr>
        <p:txBody>
          <a:bodyPr/>
          <a:lstStyle/>
          <a:p>
            <a:endParaRPr lang="en-US" dirty="0"/>
          </a:p>
          <a:p>
            <a:r>
              <a:rPr lang="en-US" dirty="0" smtClean="0"/>
              <a:t>Perfect crystals are </a:t>
            </a:r>
            <a:r>
              <a:rPr lang="en-US" dirty="0" err="1" smtClean="0"/>
              <a:t>birefringent</a:t>
            </a:r>
            <a:r>
              <a:rPr lang="en-US" dirty="0" smtClean="0"/>
              <a:t> elements</a:t>
            </a:r>
            <a:r>
              <a:rPr lang="en-US" dirty="0"/>
              <a:t>: </a:t>
            </a:r>
            <a:r>
              <a:rPr lang="en-US" dirty="0" err="1"/>
              <a:t>R</a:t>
            </a:r>
            <a:r>
              <a:rPr lang="en-US" baseline="-25000" dirty="0" err="1">
                <a:latin typeface="Symbol" pitchFamily="18" charset="2"/>
              </a:rPr>
              <a:t>s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 </a:t>
            </a:r>
            <a:r>
              <a:rPr lang="en-US" dirty="0" err="1" smtClean="0"/>
              <a:t>R</a:t>
            </a:r>
            <a:r>
              <a:rPr lang="en-US" baseline="-25000" dirty="0" err="1" smtClean="0">
                <a:latin typeface="Symbol" pitchFamily="18" charset="2"/>
              </a:rPr>
              <a:t>p</a:t>
            </a:r>
            <a:endParaRPr lang="en-US" dirty="0" smtClean="0"/>
          </a:p>
          <a:p>
            <a:r>
              <a:rPr lang="en-US" dirty="0" smtClean="0"/>
              <a:t>They introduce a phase </a:t>
            </a:r>
            <a:r>
              <a:rPr lang="en-US" dirty="0"/>
              <a:t>change </a:t>
            </a:r>
            <a:r>
              <a:rPr lang="en-US" dirty="0" smtClean="0">
                <a:latin typeface="Symbol" pitchFamily="18" charset="2"/>
              </a:rPr>
              <a:t>F </a:t>
            </a:r>
            <a:r>
              <a:rPr lang="en-US" dirty="0" smtClean="0"/>
              <a:t>that alter the </a:t>
            </a:r>
            <a:r>
              <a:rPr lang="en-US" dirty="0"/>
              <a:t>polarization of the beam</a:t>
            </a:r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3405808" y="2015716"/>
            <a:ext cx="431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latin typeface="Arial" pitchFamily="34" charset="0"/>
              </a:rPr>
              <a:t>T</a:t>
            </a:r>
            <a:endParaRPr lang="en-GB" sz="3200" b="1">
              <a:latin typeface="Arial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043608" y="872716"/>
            <a:ext cx="2611438" cy="1752600"/>
            <a:chOff x="768" y="3120"/>
            <a:chExt cx="1645" cy="1104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864" y="3120"/>
              <a:ext cx="1549" cy="1104"/>
              <a:chOff x="768" y="3024"/>
              <a:chExt cx="1549" cy="1104"/>
            </a:xfrm>
          </p:grpSpPr>
          <p:sp>
            <p:nvSpPr>
              <p:cNvPr id="80900" name="Rectangle 4" descr="Light horizontal"/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0902" name="Line 6"/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03" name="Line 7"/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04" name="Line 8"/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08" name="Text Box 12"/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01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="1">
                    <a:latin typeface="Arial" pitchFamily="34" charset="0"/>
                  </a:rPr>
                  <a:t>R</a:t>
                </a:r>
                <a:endParaRPr lang="en-GB" sz="3200" b="1">
                  <a:latin typeface="Arial" pitchFamily="34" charset="0"/>
                </a:endParaRPr>
              </a:p>
            </p:txBody>
          </p:sp>
        </p:grpSp>
        <p:sp>
          <p:nvSpPr>
            <p:cNvPr id="80912" name="Text Box 16"/>
            <p:cNvSpPr txBox="1">
              <a:spLocks noChangeArrowheads="1"/>
            </p:cNvSpPr>
            <p:nvPr/>
          </p:nvSpPr>
          <p:spPr bwMode="auto">
            <a:xfrm>
              <a:off x="768" y="3840"/>
              <a:ext cx="1069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 dirty="0">
                  <a:latin typeface="Arial" pitchFamily="34" charset="0"/>
                </a:rPr>
                <a:t>BRAGG</a:t>
              </a:r>
              <a:endParaRPr lang="en-GB" sz="3200" b="1" dirty="0">
                <a:latin typeface="Arial" pitchFamily="34" charset="0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539408" y="872716"/>
            <a:ext cx="2946400" cy="1752600"/>
            <a:chOff x="3552" y="3216"/>
            <a:chExt cx="1856" cy="1104"/>
          </a:xfrm>
        </p:grpSpPr>
        <p:sp>
          <p:nvSpPr>
            <p:cNvPr id="80909" name="Text Box 13"/>
            <p:cNvSpPr txBox="1">
              <a:spLocks noChangeArrowheads="1"/>
            </p:cNvSpPr>
            <p:nvPr/>
          </p:nvSpPr>
          <p:spPr bwMode="auto">
            <a:xfrm>
              <a:off x="5088" y="3360"/>
              <a:ext cx="301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 b="1">
                  <a:latin typeface="Arial" pitchFamily="34" charset="0"/>
                </a:rPr>
                <a:t>R</a:t>
              </a:r>
              <a:endParaRPr lang="en-GB" sz="3200" b="1">
                <a:latin typeface="Arial" pitchFamily="34" charset="0"/>
              </a:endParaRPr>
            </a:p>
          </p:txBody>
        </p: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3552" y="3216"/>
              <a:ext cx="1856" cy="1104"/>
              <a:chOff x="3408" y="3072"/>
              <a:chExt cx="1856" cy="1104"/>
            </a:xfrm>
          </p:grpSpPr>
          <p:sp>
            <p:nvSpPr>
              <p:cNvPr id="80901" name="Rectangle 5" descr="Light horizontal"/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0905" name="Line 9"/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06" name="Line 10"/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07" name="Line 11"/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/>
              </a:p>
            </p:txBody>
          </p:sp>
          <p:sp>
            <p:nvSpPr>
              <p:cNvPr id="80911" name="Text Box 15"/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272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="1">
                    <a:latin typeface="Arial" pitchFamily="34" charset="0"/>
                  </a:rPr>
                  <a:t>T</a:t>
                </a:r>
                <a:endParaRPr lang="en-GB" sz="3200" b="1">
                  <a:latin typeface="Arial" pitchFamily="34" charset="0"/>
                </a:endParaRPr>
              </a:p>
            </p:txBody>
          </p:sp>
          <p:sp>
            <p:nvSpPr>
              <p:cNvPr id="80913" name="Text Box 17"/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13" cy="3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200" b="1">
                    <a:latin typeface="Arial" pitchFamily="34" charset="0"/>
                  </a:rPr>
                  <a:t>LAUE</a:t>
                </a:r>
                <a:endParaRPr lang="en-GB" sz="3200" b="1">
                  <a:latin typeface="Arial" pitchFamily="34" charset="0"/>
                </a:endParaRPr>
              </a:p>
            </p:txBody>
          </p:sp>
        </p:grpSp>
      </p:grp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4401108"/>
            <a:ext cx="2750900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1619" y="4437112"/>
            <a:ext cx="2500819" cy="1440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4" descr="D:\Working\China2001\4CURV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438" y="881063"/>
            <a:ext cx="8818562" cy="5976937"/>
          </a:xfrm>
          <a:prstGeom prst="rect">
            <a:avLst/>
          </a:prstGeom>
          <a:noFill/>
        </p:spPr>
      </p:pic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0" y="3657600"/>
            <a:ext cx="2971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latin typeface="Arial Narrow" pitchFamily="34" charset="0"/>
              </a:rPr>
              <a:t>Hirano et al., NIM A336 (1993) 343</a:t>
            </a:r>
            <a:endParaRPr lang="en-GB" sz="1600">
              <a:latin typeface="Arial Narrow" pitchFamily="34" charset="0"/>
            </a:endParaRPr>
          </a:p>
        </p:txBody>
      </p:sp>
      <p:sp>
        <p:nvSpPr>
          <p:cNvPr id="98313" name="Rectangle 9" descr="Light horizontal"/>
          <p:cNvSpPr>
            <a:spLocks noChangeArrowheads="1"/>
          </p:cNvSpPr>
          <p:nvPr/>
        </p:nvSpPr>
        <p:spPr bwMode="auto">
          <a:xfrm>
            <a:off x="1676400" y="4876800"/>
            <a:ext cx="90488" cy="9144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1177925" y="4995863"/>
            <a:ext cx="542925" cy="398462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16" name="Line 12"/>
          <p:cNvSpPr>
            <a:spLocks noChangeShapeType="1"/>
          </p:cNvSpPr>
          <p:nvPr/>
        </p:nvSpPr>
        <p:spPr bwMode="auto">
          <a:xfrm>
            <a:off x="1720850" y="5394325"/>
            <a:ext cx="544513" cy="396875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19" name="Rectangle 15" descr="Light horizontal"/>
          <p:cNvSpPr>
            <a:spLocks noChangeArrowheads="1"/>
          </p:cNvSpPr>
          <p:nvPr/>
        </p:nvSpPr>
        <p:spPr bwMode="auto">
          <a:xfrm>
            <a:off x="6051550" y="3846513"/>
            <a:ext cx="90488" cy="9144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8320" name="Line 16"/>
          <p:cNvSpPr>
            <a:spLocks noChangeShapeType="1"/>
          </p:cNvSpPr>
          <p:nvPr/>
        </p:nvSpPr>
        <p:spPr bwMode="auto">
          <a:xfrm>
            <a:off x="5553075" y="3965575"/>
            <a:ext cx="542925" cy="39846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21" name="Line 17"/>
          <p:cNvSpPr>
            <a:spLocks noChangeShapeType="1"/>
          </p:cNvSpPr>
          <p:nvPr/>
        </p:nvSpPr>
        <p:spPr bwMode="auto">
          <a:xfrm rot="-5341321">
            <a:off x="6084094" y="3898106"/>
            <a:ext cx="477838" cy="454025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24" name="Rectangle 20" descr="Light horizontal"/>
          <p:cNvSpPr>
            <a:spLocks noChangeArrowheads="1"/>
          </p:cNvSpPr>
          <p:nvPr/>
        </p:nvSpPr>
        <p:spPr bwMode="auto">
          <a:xfrm>
            <a:off x="6088063" y="963613"/>
            <a:ext cx="1281112" cy="239712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8325" name="Line 21"/>
          <p:cNvSpPr>
            <a:spLocks noChangeShapeType="1"/>
          </p:cNvSpPr>
          <p:nvPr/>
        </p:nvSpPr>
        <p:spPr bwMode="auto">
          <a:xfrm>
            <a:off x="6248400" y="685800"/>
            <a:ext cx="481013" cy="398463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26" name="Line 22"/>
          <p:cNvSpPr>
            <a:spLocks noChangeShapeType="1"/>
          </p:cNvSpPr>
          <p:nvPr/>
        </p:nvSpPr>
        <p:spPr bwMode="auto">
          <a:xfrm>
            <a:off x="6729413" y="1084263"/>
            <a:ext cx="479425" cy="396875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30" name="Rectangle 26" descr="Light horizontal"/>
          <p:cNvSpPr>
            <a:spLocks noChangeArrowheads="1"/>
          </p:cNvSpPr>
          <p:nvPr/>
        </p:nvSpPr>
        <p:spPr bwMode="auto">
          <a:xfrm>
            <a:off x="2438400" y="1524000"/>
            <a:ext cx="1281113" cy="239713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8331" name="Line 27"/>
          <p:cNvSpPr>
            <a:spLocks noChangeShapeType="1"/>
          </p:cNvSpPr>
          <p:nvPr/>
        </p:nvSpPr>
        <p:spPr bwMode="auto">
          <a:xfrm>
            <a:off x="2598738" y="1246188"/>
            <a:ext cx="481012" cy="398462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32" name="Line 28"/>
          <p:cNvSpPr>
            <a:spLocks noChangeShapeType="1"/>
          </p:cNvSpPr>
          <p:nvPr/>
        </p:nvSpPr>
        <p:spPr bwMode="auto">
          <a:xfrm rot="-5341321">
            <a:off x="3040856" y="1166019"/>
            <a:ext cx="477838" cy="400050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/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304800" y="762000"/>
            <a:ext cx="13700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4XGe220</a:t>
            </a:r>
            <a:endParaRPr lang="en-GB" dirty="0"/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4572000" y="685800"/>
            <a:ext cx="168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50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 Si220</a:t>
            </a:r>
            <a:endParaRPr lang="en-GB"/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228600" y="3962400"/>
            <a:ext cx="1892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22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 C</a:t>
            </a:r>
            <a:r>
              <a:rPr lang="en-US" baseline="30000"/>
              <a:t>*</a:t>
            </a:r>
            <a:r>
              <a:rPr lang="en-US"/>
              <a:t> 220</a:t>
            </a:r>
            <a:endParaRPr lang="en-GB"/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4648200" y="3581400"/>
            <a:ext cx="1892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22 </a:t>
            </a:r>
            <a:r>
              <a:rPr lang="en-US">
                <a:latin typeface="Symbol" pitchFamily="18" charset="2"/>
              </a:rPr>
              <a:t>m</a:t>
            </a:r>
            <a:r>
              <a:rPr lang="en-US"/>
              <a:t>m C</a:t>
            </a:r>
            <a:r>
              <a:rPr lang="en-US" baseline="30000"/>
              <a:t>*</a:t>
            </a:r>
            <a:r>
              <a:rPr lang="en-US"/>
              <a:t> 220</a:t>
            </a:r>
            <a:endParaRPr lang="en-GB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719572" y="116632"/>
            <a:ext cx="8028892" cy="504056"/>
          </a:xfrm>
        </p:spPr>
        <p:txBody>
          <a:bodyPr/>
          <a:lstStyle/>
          <a:p>
            <a:r>
              <a:rPr lang="en-US" dirty="0" smtClean="0"/>
              <a:t>Change of phase </a:t>
            </a:r>
            <a:endParaRPr lang="en-GB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19572" y="116632"/>
            <a:ext cx="8280920" cy="540060"/>
          </a:xfrm>
        </p:spPr>
        <p:txBody>
          <a:bodyPr/>
          <a:lstStyle/>
          <a:p>
            <a:r>
              <a:rPr lang="en-US" dirty="0" smtClean="0"/>
              <a:t>Circular polarization</a:t>
            </a: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160748"/>
            <a:ext cx="3888432" cy="4554780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467544" y="836712"/>
            <a:ext cx="2960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Bouchenoire</a:t>
            </a:r>
            <a:r>
              <a:rPr lang="fr-FR" dirty="0" smtClean="0"/>
              <a:t>, Morris, Hase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115616" y="2924944"/>
            <a:ext cx="125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Si111 5</a:t>
            </a:r>
            <a:r>
              <a:rPr lang="fr-FR" dirty="0" smtClean="0">
                <a:latin typeface="Symbol" charset="2"/>
                <a:cs typeface="Symbol" charset="2"/>
              </a:rPr>
              <a:t>m</a:t>
            </a:r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07604" y="4761148"/>
            <a:ext cx="156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C*111 128</a:t>
            </a:r>
            <a:r>
              <a:rPr lang="fr-FR" dirty="0" smtClean="0">
                <a:latin typeface="Symbol" charset="2"/>
                <a:cs typeface="Symbol" charset="2"/>
              </a:rPr>
              <a:t>m</a:t>
            </a:r>
            <a:r>
              <a:rPr lang="fr-FR" dirty="0" smtClean="0"/>
              <a:t>m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3743908" y="569725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E=3.174 </a:t>
            </a:r>
            <a:r>
              <a:rPr lang="fr-FR" dirty="0" err="1" smtClean="0"/>
              <a:t>keV</a:t>
            </a:r>
            <a:endParaRPr lang="fr-FR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556792"/>
            <a:ext cx="3694488" cy="190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35996" y="3537012"/>
            <a:ext cx="364986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96036" y="800708"/>
            <a:ext cx="327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 =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</a:t>
            </a:r>
            <a:r>
              <a:rPr lang="en-US" dirty="0" smtClean="0"/>
              <a:t>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p</a:t>
            </a:r>
            <a:r>
              <a:rPr lang="en-US" dirty="0" smtClean="0"/>
              <a:t> sin (</a:t>
            </a:r>
            <a:r>
              <a:rPr lang="en-US" dirty="0" err="1" smtClean="0">
                <a:latin typeface="Symbol" pitchFamily="18" charset="2"/>
              </a:rPr>
              <a:t>f</a:t>
            </a:r>
            <a:r>
              <a:rPr lang="en-US" baseline="-25000" dirty="0" err="1" smtClean="0"/>
              <a:t>p</a:t>
            </a:r>
            <a:r>
              <a:rPr lang="en-US" dirty="0" smtClean="0"/>
              <a:t> - </a:t>
            </a:r>
            <a:r>
              <a:rPr lang="en-US" dirty="0" err="1" smtClean="0">
                <a:latin typeface="Symbol" pitchFamily="18" charset="2"/>
              </a:rPr>
              <a:t>f</a:t>
            </a:r>
            <a:r>
              <a:rPr lang="en-US" baseline="-25000" dirty="0" err="1" smtClean="0"/>
              <a:t>s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5976156" y="116074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XOP</a:t>
            </a:r>
            <a:endParaRPr lang="en-GB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8477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jones to STOKES-MULLER FORMALISM </a:t>
            </a:r>
            <a:br>
              <a:rPr lang="en-US" dirty="0" smtClean="0"/>
            </a:br>
            <a:r>
              <a:rPr lang="en-US" dirty="0" smtClean="0"/>
              <a:t>(master  PROJECT EDOARDO CAPPELLI)</a:t>
            </a:r>
            <a:endParaRPr lang="en-GB" dirty="0"/>
          </a:p>
        </p:txBody>
      </p:sp>
      <p:sp>
        <p:nvSpPr>
          <p:cNvPr id="99333" name="Rectangle 5"/>
          <p:cNvSpPr>
            <a:spLocks noChangeArrowheads="1"/>
          </p:cNvSpPr>
          <p:nvPr/>
        </p:nvSpPr>
        <p:spPr bwMode="auto">
          <a:xfrm>
            <a:off x="2362200" y="29575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21856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031223"/>
              </p:ext>
            </p:extLst>
          </p:nvPr>
        </p:nvGraphicFramePr>
        <p:xfrm>
          <a:off x="4297060" y="2348880"/>
          <a:ext cx="4739436" cy="972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5" name="Equation" r:id="rId3" imgW="4596252" imgH="939754" progId="">
                  <p:embed/>
                </p:oleObj>
              </mc:Choice>
              <mc:Fallback>
                <p:oleObj name="Equation" r:id="rId3" imgW="4596252" imgH="939754" progId="">
                  <p:embed/>
                  <p:pic>
                    <p:nvPicPr>
                      <p:cNvPr id="0" name="Picture 2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7060" y="2348880"/>
                        <a:ext cx="4739436" cy="972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5" name="Rectangle 7"/>
          <p:cNvSpPr>
            <a:spLocks noChangeArrowheads="1"/>
          </p:cNvSpPr>
          <p:nvPr/>
        </p:nvSpPr>
        <p:spPr bwMode="auto">
          <a:xfrm>
            <a:off x="2433638" y="32146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2185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716043"/>
              </p:ext>
            </p:extLst>
          </p:nvPr>
        </p:nvGraphicFramePr>
        <p:xfrm>
          <a:off x="2987824" y="3897052"/>
          <a:ext cx="6084842" cy="572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6" name="Equation" r:id="rId5" imgW="4558221" imgH="431570" progId="">
                  <p:embed/>
                </p:oleObj>
              </mc:Choice>
              <mc:Fallback>
                <p:oleObj name="Equation" r:id="rId5" imgW="4558221" imgH="431570" progId="">
                  <p:embed/>
                  <p:pic>
                    <p:nvPicPr>
                      <p:cNvPr id="0" name="Picture 2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3897052"/>
                        <a:ext cx="6084842" cy="5726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Rectangle 10"/>
          <p:cNvSpPr>
            <a:spLocks noChangeArrowheads="1"/>
          </p:cNvSpPr>
          <p:nvPr/>
        </p:nvSpPr>
        <p:spPr bwMode="auto">
          <a:xfrm>
            <a:off x="1295400" y="2895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GB"/>
          </a:p>
        </p:txBody>
      </p:sp>
      <p:graphicFrame>
        <p:nvGraphicFramePr>
          <p:cNvPr id="1218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591168"/>
              </p:ext>
            </p:extLst>
          </p:nvPr>
        </p:nvGraphicFramePr>
        <p:xfrm>
          <a:off x="5220746" y="4580446"/>
          <a:ext cx="18192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97" name="Equation" r:id="rId7" imgW="1815572" imgH="431570" progId="">
                  <p:embed/>
                </p:oleObj>
              </mc:Choice>
              <mc:Fallback>
                <p:oleObj name="Equation" r:id="rId7" imgW="1815572" imgH="431570" progId="">
                  <p:embed/>
                  <p:pic>
                    <p:nvPicPr>
                      <p:cNvPr id="0" name="Picture 2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0746" y="4580446"/>
                        <a:ext cx="1819275" cy="42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9" name="Text Box 11"/>
          <p:cNvSpPr txBox="1">
            <a:spLocks noChangeArrowheads="1"/>
          </p:cNvSpPr>
          <p:nvPr/>
        </p:nvSpPr>
        <p:spPr bwMode="auto">
          <a:xfrm>
            <a:off x="4716016" y="5085184"/>
            <a:ext cx="33483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P</a:t>
            </a:r>
            <a:r>
              <a:rPr lang="en-US" i="1" baseline="-30000" dirty="0" smtClean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sin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F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 if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latin typeface="Symbol" pitchFamily="18" charset="2"/>
                <a:cs typeface="Times New Roman" pitchFamily="18" charset="0"/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=45 deg and 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=1.</a:t>
            </a:r>
          </a:p>
          <a:p>
            <a:endParaRPr lang="en-GB" dirty="0"/>
          </a:p>
        </p:txBody>
      </p:sp>
      <p:sp>
        <p:nvSpPr>
          <p:cNvPr id="69730" name="AutoShape 98" descr="{\begin{matrix}I&amp;\equiv &amp;\langle E_{x}^{{2}}\rangle +\langle E_{y}^{{2}}\rangle \\~&amp;=&amp;\langle E_{a}^{{2}}\rangle +\langle E_{b}^{{2}}\rangle \\~&amp;=&amp;\langle E_{l}^{{2}}\rangle +\langle E_{r}^{{2}}\rangle ,\\Q&amp;\equiv &amp;\langle E_{x}^{{2}}\rangle -\langle E_{y}^{{2}}\rangle ,\\U&amp;\equiv &amp;\langle E_{a}^{{2}}\rangle -\langle E_{b}^{{2}}\rangle ,\\V&amp;\equiv &amp;\langle E_{l}^{{2}}\rangle -\langle E_{r}^{{2}}\rangle .\end{matrix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9732" name="AutoShape 100" descr="{\begin{matrix}I&amp;\equiv &amp;\langle E_{x}^{{2}}\rangle +\langle E_{y}^{{2}}\rangle \\~&amp;=&amp;\langle E_{a}^{{2}}\rangle +\langle E_{b}^{{2}}\rangle \\~&amp;=&amp;\langle E_{l}^{{2}}\rangle +\langle E_{r}^{{2}}\rangle ,\\Q&amp;\equiv &amp;\langle E_{x}^{{2}}\rangle -\langle E_{y}^{{2}}\rangle ,\\U&amp;\equiv &amp;\langle E_{a}^{{2}}\rangle -\langle E_{b}^{{2}}\rangle ,\\V&amp;\equiv &amp;\langle E_{l}^{{2}}\rangle -\langle E_{r}^{{2}}\rangle .\end{matrix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Image 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604" y="2529582"/>
            <a:ext cx="2483159" cy="795660"/>
          </a:xfrm>
          <a:prstGeom prst="rect">
            <a:avLst/>
          </a:prstGeom>
        </p:spPr>
      </p:pic>
      <p:sp>
        <p:nvSpPr>
          <p:cNvPr id="20" name="ZoneTexte 3"/>
          <p:cNvSpPr txBox="1"/>
          <p:nvPr/>
        </p:nvSpPr>
        <p:spPr>
          <a:xfrm>
            <a:off x="1727684" y="1989522"/>
            <a:ext cx="17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Jones Matrices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1" name="Image 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7524" y="1989522"/>
            <a:ext cx="1332148" cy="561533"/>
          </a:xfrm>
          <a:prstGeom prst="rect">
            <a:avLst/>
          </a:prstGeom>
        </p:spPr>
      </p:pic>
      <p:pic>
        <p:nvPicPr>
          <p:cNvPr id="22" name="Image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512" y="2709602"/>
            <a:ext cx="1420065" cy="576064"/>
          </a:xfrm>
          <a:prstGeom prst="rect">
            <a:avLst/>
          </a:prstGeom>
        </p:spPr>
      </p:pic>
      <p:pic>
        <p:nvPicPr>
          <p:cNvPr id="23" name="Image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1560" y="1341450"/>
            <a:ext cx="2628292" cy="382297"/>
          </a:xfrm>
          <a:prstGeom prst="rect">
            <a:avLst/>
          </a:prstGeom>
        </p:spPr>
      </p:pic>
      <p:pic>
        <p:nvPicPr>
          <p:cNvPr id="69734" name="Picture 1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41076" y="1053418"/>
            <a:ext cx="1800278" cy="11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736" name="AutoShape 104" descr="{\begin{pmatrix}1\\1\\0\\0\end{pmatrix}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9737" name="Picture 10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89348" y="1053930"/>
            <a:ext cx="457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Straight Arrow Connector 27"/>
          <p:cNvCxnSpPr/>
          <p:nvPr/>
        </p:nvCxnSpPr>
        <p:spPr>
          <a:xfrm>
            <a:off x="6709328" y="2098046"/>
            <a:ext cx="7560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738" name="Picture 10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61456" y="1053930"/>
            <a:ext cx="4000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Oval 30"/>
          <p:cNvSpPr/>
          <p:nvPr/>
        </p:nvSpPr>
        <p:spPr>
          <a:xfrm rot="21334623">
            <a:off x="7908699" y="2036340"/>
            <a:ext cx="278852" cy="302237"/>
          </a:xfrm>
          <a:prstGeom prst="ellipse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0" y="980728"/>
            <a:ext cx="3599892" cy="25922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/>
          <p:cNvSpPr/>
          <p:nvPr/>
        </p:nvSpPr>
        <p:spPr>
          <a:xfrm>
            <a:off x="4175956" y="1016732"/>
            <a:ext cx="4860540" cy="2592288"/>
          </a:xfrm>
          <a:prstGeom prst="rect">
            <a:avLst/>
          </a:prstGeom>
          <a:solidFill>
            <a:schemeClr val="accent2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2" name="Right Arrow 1"/>
          <p:cNvSpPr/>
          <p:nvPr/>
        </p:nvSpPr>
        <p:spPr>
          <a:xfrm>
            <a:off x="3707904" y="1772816"/>
            <a:ext cx="396044" cy="9721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4844"/>
            <a:ext cx="7048668" cy="2700300"/>
          </a:xfrm>
        </p:spPr>
        <p:txBody>
          <a:bodyPr/>
          <a:lstStyle/>
          <a:p>
            <a:pPr algn="ctr"/>
            <a:r>
              <a:rPr lang="en-US" sz="4400" dirty="0" smtClean="0"/>
              <a:t>Distorted crystals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7848872" cy="504056"/>
          </a:xfrm>
        </p:spPr>
        <p:txBody>
          <a:bodyPr/>
          <a:lstStyle/>
          <a:p>
            <a:r>
              <a:rPr lang="en-US" dirty="0" smtClean="0"/>
              <a:t>Takagi-</a:t>
            </a:r>
            <a:r>
              <a:rPr lang="en-US" dirty="0" err="1" smtClean="0"/>
              <a:t>Taupin</a:t>
            </a:r>
            <a:r>
              <a:rPr lang="en-US" dirty="0" smtClean="0"/>
              <a:t> (distorted crystals)</a:t>
            </a:r>
            <a:endParaRPr lang="en-GB" dirty="0"/>
          </a:p>
        </p:txBody>
      </p:sp>
      <p:pic>
        <p:nvPicPr>
          <p:cNvPr id="55299" name="Picture 3" descr="D:\Working\FERRARA2001\takagi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1484784"/>
            <a:ext cx="7315228" cy="1454460"/>
          </a:xfrm>
          <a:prstGeom prst="rect">
            <a:avLst/>
          </a:prstGeom>
          <a:noFill/>
        </p:spPr>
      </p:pic>
      <p:pic>
        <p:nvPicPr>
          <p:cNvPr id="55300" name="Picture 4" descr="D:\Working\FERRARA2001\takagi2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9562" y="836712"/>
            <a:ext cx="2484438" cy="2306638"/>
          </a:xfrm>
          <a:prstGeom prst="rect">
            <a:avLst/>
          </a:prstGeom>
          <a:noFill/>
        </p:spPr>
      </p:pic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2409800" y="656692"/>
            <a:ext cx="3962400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>
                <a:latin typeface="Arial Narrow" pitchFamily="34" charset="0"/>
              </a:rPr>
              <a:t>Takagi, </a:t>
            </a:r>
            <a:r>
              <a:rPr lang="en-US" sz="1800" dirty="0" err="1">
                <a:latin typeface="Arial Narrow" pitchFamily="34" charset="0"/>
              </a:rPr>
              <a:t>Acta</a:t>
            </a:r>
            <a:r>
              <a:rPr lang="en-US" sz="1800" dirty="0">
                <a:latin typeface="Arial Narrow" pitchFamily="34" charset="0"/>
              </a:rPr>
              <a:t> Crystal 15 (1962) 1311</a:t>
            </a:r>
          </a:p>
          <a:p>
            <a:pPr>
              <a:spcBef>
                <a:spcPct val="50000"/>
              </a:spcBef>
            </a:pPr>
            <a:r>
              <a:rPr lang="en-US" sz="1800" dirty="0" err="1">
                <a:latin typeface="Arial Narrow" pitchFamily="34" charset="0"/>
              </a:rPr>
              <a:t>Taupin</a:t>
            </a:r>
            <a:r>
              <a:rPr lang="en-US" sz="1800" dirty="0">
                <a:latin typeface="Arial Narrow" pitchFamily="34" charset="0"/>
              </a:rPr>
              <a:t>, Bull </a:t>
            </a:r>
            <a:r>
              <a:rPr lang="en-US" sz="1800" dirty="0" err="1">
                <a:latin typeface="Arial Narrow" pitchFamily="34" charset="0"/>
              </a:rPr>
              <a:t>Soc</a:t>
            </a:r>
            <a:r>
              <a:rPr lang="en-US" sz="1800" dirty="0">
                <a:latin typeface="Arial Narrow" pitchFamily="34" charset="0"/>
              </a:rPr>
              <a:t> Fr. Mineral. 84 (1961) 51 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512" y="3248980"/>
            <a:ext cx="87853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>
              <a:buFont typeface="Wingdings" pitchFamily="2" charset="2"/>
              <a:buChar char="Ø"/>
            </a:pPr>
            <a:r>
              <a:rPr lang="en-GB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Analytical solutions of Takagi-</a:t>
            </a:r>
            <a:r>
              <a:rPr lang="en-GB" dirty="0" err="1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Taupin</a:t>
            </a:r>
            <a:r>
              <a:rPr lang="en-GB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(TT) </a:t>
            </a:r>
            <a:r>
              <a:rPr lang="en-GB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only </a:t>
            </a:r>
            <a:r>
              <a:rPr lang="en-GB" dirty="0" err="1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fow</a:t>
            </a:r>
            <a:r>
              <a:rPr lang="en-GB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a few cases</a:t>
            </a:r>
            <a:endParaRPr lang="en-GB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457200">
              <a:buFont typeface="Wingdings" pitchFamily="2" charset="2"/>
              <a:buChar char="Ø"/>
            </a:pPr>
            <a:r>
              <a:rPr lang="en-GB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Numerical integration of the PDF (2D)</a:t>
            </a:r>
            <a:endParaRPr lang="en-GB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457200">
              <a:buFont typeface="Wingdings" pitchFamily="2" charset="2"/>
              <a:buChar char="Ø"/>
            </a:pP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X</a:t>
            </a:r>
            <a:r>
              <a:rPr lang="en-US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-ray diffraction </a:t>
            </a: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topography</a:t>
            </a:r>
            <a:endParaRPr lang="en-US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  <a:p>
            <a:pPr algn="just" defTabSz="457200">
              <a:buFont typeface="Wingdings" pitchFamily="2" charset="2"/>
              <a:buChar char="Ø"/>
            </a:pP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 If deformation </a:t>
            </a:r>
            <a:r>
              <a:rPr lang="en-US" i="1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u(z</a:t>
            </a: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) </a:t>
            </a:r>
            <a:r>
              <a:rPr lang="en-US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(e.g., uniform </a:t>
            </a: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curvature) the PDEs </a:t>
            </a:r>
            <a:r>
              <a:rPr lang="en-US" dirty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reduce to a single </a:t>
            </a:r>
            <a:r>
              <a:rPr lang="en-US" dirty="0" smtClean="0">
                <a:solidFill>
                  <a:srgbClr val="404040"/>
                </a:solidFill>
                <a:latin typeface="AmerType Md BT" charset="0"/>
                <a:ea typeface="ＭＳ Ｐゴシック" pitchFamily="34" charset="-128"/>
              </a:rPr>
              <a:t>ODE</a:t>
            </a:r>
            <a:endParaRPr lang="en-GB" dirty="0">
              <a:solidFill>
                <a:srgbClr val="404040"/>
              </a:solidFill>
              <a:latin typeface="AmerType Md BT" charset="0"/>
              <a:ea typeface="ＭＳ Ｐゴシック" pitchFamily="34" charset="-12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4761148"/>
            <a:ext cx="5207000" cy="876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51820" y="5697252"/>
            <a:ext cx="1044116" cy="453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03948" y="5697252"/>
            <a:ext cx="1270000" cy="40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15516" y="764704"/>
            <a:ext cx="8748972" cy="5580620"/>
          </a:xfrm>
        </p:spPr>
        <p:txBody>
          <a:bodyPr/>
          <a:lstStyle/>
          <a:p>
            <a:r>
              <a:rPr lang="en-US" sz="2000" dirty="0" smtClean="0"/>
              <a:t>Introduction</a:t>
            </a:r>
          </a:p>
          <a:p>
            <a:r>
              <a:rPr lang="en-US" sz="2000" dirty="0" smtClean="0"/>
              <a:t>	Diffraction: Kinematical and Dynamical</a:t>
            </a:r>
          </a:p>
          <a:p>
            <a:r>
              <a:rPr lang="en-US" sz="2000" dirty="0" smtClean="0"/>
              <a:t>	The formulations of dynamical diffraction</a:t>
            </a:r>
          </a:p>
          <a:p>
            <a:r>
              <a:rPr lang="en-US" sz="2000" dirty="0" smtClean="0"/>
              <a:t>Undistorted crystals</a:t>
            </a:r>
          </a:p>
          <a:p>
            <a:r>
              <a:rPr lang="en-US" sz="2000" dirty="0" smtClean="0"/>
              <a:t>	Crystal </a:t>
            </a:r>
            <a:r>
              <a:rPr lang="en-US" sz="2000" dirty="0" err="1" smtClean="0"/>
              <a:t>reflectivities</a:t>
            </a:r>
            <a:r>
              <a:rPr lang="en-US" sz="2000" dirty="0" smtClean="0"/>
              <a:t>. Rocking curves</a:t>
            </a:r>
          </a:p>
          <a:p>
            <a:r>
              <a:rPr lang="en-US" sz="2000" dirty="0" smtClean="0"/>
              <a:t>	On the direction of diffracted wave. Implications</a:t>
            </a:r>
          </a:p>
          <a:p>
            <a:r>
              <a:rPr lang="en-US" sz="2000" dirty="0" smtClean="0"/>
              <a:t>	Crystals as phase retarders</a:t>
            </a:r>
          </a:p>
          <a:p>
            <a:r>
              <a:rPr lang="en-US" sz="2000" dirty="0" smtClean="0"/>
              <a:t>Distorted crystals</a:t>
            </a:r>
          </a:p>
          <a:p>
            <a:r>
              <a:rPr lang="en-US" sz="2000" dirty="0" smtClean="0"/>
              <a:t>	Takagi-</a:t>
            </a:r>
            <a:r>
              <a:rPr lang="en-US" sz="2000" dirty="0" err="1" smtClean="0"/>
              <a:t>Taupin</a:t>
            </a:r>
            <a:r>
              <a:rPr lang="en-US" sz="2000" dirty="0" smtClean="0"/>
              <a:t>. Equations</a:t>
            </a:r>
          </a:p>
          <a:p>
            <a:r>
              <a:rPr lang="en-US" sz="2000" dirty="0" smtClean="0"/>
              <a:t>	Applications</a:t>
            </a:r>
          </a:p>
          <a:p>
            <a:r>
              <a:rPr lang="en-US" sz="2000" dirty="0" smtClean="0"/>
              <a:t>Multiple beam diffraction</a:t>
            </a:r>
          </a:p>
          <a:p>
            <a:r>
              <a:rPr lang="en-US" sz="2000" dirty="0" smtClean="0"/>
              <a:t>Applications in other fields; new applications</a:t>
            </a:r>
          </a:p>
          <a:p>
            <a:r>
              <a:rPr lang="en-US" sz="2000" dirty="0" smtClean="0"/>
              <a:t>Final remarks</a:t>
            </a:r>
          </a:p>
          <a:p>
            <a:r>
              <a:rPr lang="en-US" sz="2000" dirty="0"/>
              <a:t>	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20160912 Spectroscopy day-out 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611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6084168" y="1823336"/>
            <a:ext cx="2916324" cy="3225844"/>
          </a:xfrm>
          <a:prstGeom prst="rect">
            <a:avLst/>
          </a:prstGeom>
          <a:solidFill>
            <a:schemeClr val="accent5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 106"/>
          <p:cNvSpPr/>
          <p:nvPr/>
        </p:nvSpPr>
        <p:spPr>
          <a:xfrm>
            <a:off x="3203848" y="1859340"/>
            <a:ext cx="2808312" cy="3189840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Rectangle 105"/>
          <p:cNvSpPr/>
          <p:nvPr/>
        </p:nvSpPr>
        <p:spPr>
          <a:xfrm>
            <a:off x="179512" y="1823336"/>
            <a:ext cx="2916324" cy="3240360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041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719572" y="152636"/>
            <a:ext cx="8424428" cy="4768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GB" sz="1800" dirty="0">
                <a:solidFill>
                  <a:srgbClr val="000000"/>
                </a:solidFill>
              </a:rPr>
              <a:t>Using </a:t>
            </a:r>
            <a:r>
              <a:rPr lang="en-GB" sz="1800" dirty="0" smtClean="0">
                <a:solidFill>
                  <a:srgbClr val="000000"/>
                </a:solidFill>
              </a:rPr>
              <a:t>Dynamical theory in x-ray TECHNIQUES</a:t>
            </a:r>
            <a:endParaRPr lang="en-GB" sz="1800" dirty="0">
              <a:solidFill>
                <a:srgbClr val="000000"/>
              </a:solidFill>
            </a:endParaRPr>
          </a:p>
        </p:txBody>
      </p:sp>
      <p:pic>
        <p:nvPicPr>
          <p:cNvPr id="114" name="Picture 11" descr="GID_sl: Dynamical x-ray diffraction from strained crystals and multilay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172" y="2291388"/>
            <a:ext cx="2304256" cy="386399"/>
          </a:xfrm>
          <a:prstGeom prst="rect">
            <a:avLst/>
          </a:prstGeom>
          <a:noFill/>
        </p:spPr>
      </p:pic>
      <p:sp>
        <p:nvSpPr>
          <p:cNvPr id="116" name="TextBox 110"/>
          <p:cNvSpPr txBox="1">
            <a:spLocks noChangeArrowheads="1"/>
          </p:cNvSpPr>
          <p:nvPr/>
        </p:nvSpPr>
        <p:spPr bwMode="auto">
          <a:xfrm>
            <a:off x="215516" y="3515524"/>
            <a:ext cx="28083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1200" dirty="0" smtClean="0">
                <a:solidFill>
                  <a:srgbClr val="000000"/>
                </a:solidFill>
                <a:latin typeface="Helvetica" pitchFamily="34" charset="0"/>
                <a:ea typeface="ＭＳ Ｐゴシック" pitchFamily="34" charset="-128"/>
              </a:rPr>
              <a:t>The fluorescence signal is directly proportional to the internal wave field intensity at  the atom position . The position of the fluorescing atom with respect to the diffraction plane can be determined. </a:t>
            </a:r>
          </a:p>
          <a:p>
            <a:pPr defTabSz="457200"/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Batterman</a:t>
            </a:r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and  Cole. Rev. Mod. Phys. 36 (1964) 681</a:t>
            </a:r>
          </a:p>
        </p:txBody>
      </p:sp>
      <p:pic>
        <p:nvPicPr>
          <p:cNvPr id="28786" name="Picture 1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2075364"/>
            <a:ext cx="2196244" cy="1453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215516" y="1787332"/>
            <a:ext cx="27860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/>
            <a:r>
              <a:rPr lang="en-US" sz="1400" b="1" dirty="0" smtClean="0">
                <a:solidFill>
                  <a:srgbClr val="000000"/>
                </a:solidFill>
                <a:ea typeface="ＭＳ Ｐゴシック" pitchFamily="34" charset="-128"/>
              </a:rPr>
              <a:t>X-ray standing waves</a:t>
            </a:r>
            <a:endParaRPr lang="en-GB" sz="1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0" name="TextBox 4"/>
          <p:cNvSpPr txBox="1">
            <a:spLocks noChangeArrowheads="1"/>
          </p:cNvSpPr>
          <p:nvPr/>
        </p:nvSpPr>
        <p:spPr bwMode="auto">
          <a:xfrm>
            <a:off x="3347864" y="1787332"/>
            <a:ext cx="27860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/>
            <a:r>
              <a:rPr lang="en-US" sz="1400" b="1" dirty="0" smtClean="0">
                <a:solidFill>
                  <a:srgbClr val="000000"/>
                </a:solidFill>
                <a:ea typeface="ＭＳ Ｐゴシック" pitchFamily="34" charset="-128"/>
              </a:rPr>
              <a:t>X-ray topography</a:t>
            </a:r>
            <a:endParaRPr lang="en-GB" sz="1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28788" name="Picture 116" descr="https://thumb.ccsd.cnrs.fr/7975022/lar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43908" y="2183376"/>
            <a:ext cx="1407429" cy="1359049"/>
          </a:xfrm>
          <a:prstGeom prst="rect">
            <a:avLst/>
          </a:prstGeom>
          <a:noFill/>
        </p:spPr>
      </p:pic>
      <p:sp>
        <p:nvSpPr>
          <p:cNvPr id="103" name="TextBox 110"/>
          <p:cNvSpPr txBox="1">
            <a:spLocks noChangeArrowheads="1"/>
          </p:cNvSpPr>
          <p:nvPr/>
        </p:nvSpPr>
        <p:spPr bwMode="auto">
          <a:xfrm>
            <a:off x="3347864" y="3623536"/>
            <a:ext cx="25706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/>
            <a:r>
              <a:rPr lang="en-US" sz="1200" dirty="0" smtClean="0">
                <a:solidFill>
                  <a:srgbClr val="000000"/>
                </a:solidFill>
                <a:latin typeface="Helvetica" pitchFamily="34" charset="0"/>
                <a:ea typeface="ＭＳ Ｐゴシック" pitchFamily="34" charset="-128"/>
              </a:rPr>
              <a:t>Simulation of dislocations, stacking faults, cracks, etc. </a:t>
            </a:r>
          </a:p>
          <a:p>
            <a:pPr defTabSz="457200"/>
            <a:endParaRPr lang="en-US" sz="1200" i="1" dirty="0" smtClean="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defTabSz="457200"/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Y.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Epelboin</a:t>
            </a:r>
            <a:r>
              <a:rPr lang="en-US" sz="1200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, </a:t>
            </a:r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Progress in Crystal Growth and Characterization, 14, (1987 )465</a:t>
            </a:r>
          </a:p>
        </p:txBody>
      </p:sp>
      <p:sp>
        <p:nvSpPr>
          <p:cNvPr id="104" name="TextBox 4"/>
          <p:cNvSpPr txBox="1">
            <a:spLocks noChangeArrowheads="1"/>
          </p:cNvSpPr>
          <p:nvPr/>
        </p:nvSpPr>
        <p:spPr bwMode="auto">
          <a:xfrm>
            <a:off x="6012160" y="1823336"/>
            <a:ext cx="278606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/>
            <a:r>
              <a:rPr lang="en-US" sz="1400" b="1" dirty="0" smtClean="0">
                <a:solidFill>
                  <a:srgbClr val="000000"/>
                </a:solidFill>
                <a:ea typeface="ＭＳ Ｐゴシック" pitchFamily="34" charset="-128"/>
              </a:rPr>
              <a:t>Grazing incidence diffraction</a:t>
            </a:r>
            <a:endParaRPr lang="en-GB" sz="1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5" name="TextBox 110"/>
          <p:cNvSpPr txBox="1">
            <a:spLocks noChangeArrowheads="1"/>
          </p:cNvSpPr>
          <p:nvPr/>
        </p:nvSpPr>
        <p:spPr bwMode="auto">
          <a:xfrm>
            <a:off x="6084168" y="2867452"/>
            <a:ext cx="257063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The angles involved are close to the critical angle. Fresnel specular theory predicts an evanescent wave, which must be treated by the dynamical theory.</a:t>
            </a:r>
            <a:endParaRPr lang="en-GB" sz="1200" dirty="0" smtClean="0"/>
          </a:p>
          <a:p>
            <a:endParaRPr lang="en-US" sz="1200" dirty="0" smtClean="0"/>
          </a:p>
          <a:p>
            <a:r>
              <a:rPr lang="en-US" sz="1400" i="1" dirty="0" smtClean="0">
                <a:latin typeface="Times New Roman"/>
                <a:cs typeface="Times New Roman"/>
              </a:rPr>
              <a:t>S. </a:t>
            </a:r>
            <a:r>
              <a:rPr lang="en-US" sz="1400" i="1" dirty="0" err="1" smtClean="0">
                <a:latin typeface="Times New Roman"/>
                <a:cs typeface="Times New Roman"/>
              </a:rPr>
              <a:t>Stepanov</a:t>
            </a:r>
            <a:endParaRPr lang="en-GB" sz="1400" i="1" dirty="0" smtClean="0">
              <a:latin typeface="Times New Roman"/>
              <a:cs typeface="Times New Roman"/>
            </a:endParaRPr>
          </a:p>
          <a:p>
            <a:r>
              <a:rPr lang="en-GB" sz="1400" i="1" dirty="0" smtClean="0">
                <a:latin typeface="Times New Roman"/>
                <a:cs typeface="Times New Roman"/>
              </a:rPr>
              <a:t>http://x-server.gmca.aps.anl.gov/</a:t>
            </a:r>
          </a:p>
          <a:p>
            <a:endParaRPr lang="en-GB" sz="1200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dirty="0" smtClean="0"/>
              <a:t>20160912 </a:t>
            </a:r>
            <a:r>
              <a:rPr lang="da-DK" dirty="0" err="1" smtClean="0"/>
              <a:t>Spectroscopy</a:t>
            </a:r>
            <a:r>
              <a:rPr lang="da-DK" dirty="0" smtClean="0"/>
              <a:t> </a:t>
            </a:r>
            <a:r>
              <a:rPr lang="da-DK" dirty="0" err="1" smtClean="0"/>
              <a:t>day</a:t>
            </a:r>
            <a:r>
              <a:rPr lang="da-DK" dirty="0" smtClean="0"/>
              <a:t>-out  </a:t>
            </a:r>
            <a:r>
              <a:rPr lang="da-DK" dirty="0" err="1" smtClean="0"/>
              <a:t>srio@esrf.eu</a:t>
            </a:r>
            <a:endParaRPr lang="fr-FR" dirty="0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1223628" y="728700"/>
            <a:ext cx="3492388" cy="2952328"/>
          </a:xfrm>
          <a:prstGeom prst="rect">
            <a:avLst/>
          </a:prstGeom>
          <a:solidFill>
            <a:schemeClr val="bg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41"/>
          <p:cNvGrpSpPr>
            <a:grpSpLocks/>
          </p:cNvGrpSpPr>
          <p:nvPr/>
        </p:nvGrpSpPr>
        <p:grpSpPr bwMode="auto">
          <a:xfrm>
            <a:off x="4824028" y="3717032"/>
            <a:ext cx="3240360" cy="2916324"/>
            <a:chOff x="-2291" y="3527385"/>
            <a:chExt cx="2753231" cy="2647499"/>
          </a:xfrm>
        </p:grpSpPr>
        <p:sp>
          <p:nvSpPr>
            <p:cNvPr id="700528" name="TextBox 137"/>
            <p:cNvSpPr txBox="1">
              <a:spLocks noChangeArrowheads="1"/>
            </p:cNvSpPr>
            <p:nvPr/>
          </p:nvSpPr>
          <p:spPr bwMode="auto">
            <a:xfrm>
              <a:off x="-2291" y="3527385"/>
              <a:ext cx="2753231" cy="2647499"/>
            </a:xfrm>
            <a:prstGeom prst="rect">
              <a:avLst/>
            </a:prstGeom>
            <a:solidFill>
              <a:srgbClr val="5039C7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graphicFrame>
          <p:nvGraphicFramePr>
            <p:cNvPr id="118" name="Chart 117"/>
            <p:cNvGraphicFramePr>
              <a:graphicFrameLocks/>
            </p:cNvGraphicFramePr>
            <p:nvPr/>
          </p:nvGraphicFramePr>
          <p:xfrm>
            <a:off x="1188491" y="4216162"/>
            <a:ext cx="1388581" cy="10191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00526" name="Object 110"/>
            <p:cNvGraphicFramePr>
              <a:graphicFrameLocks noChangeAspect="1"/>
            </p:cNvGraphicFramePr>
            <p:nvPr/>
          </p:nvGraphicFramePr>
          <p:xfrm>
            <a:off x="228600" y="4606761"/>
            <a:ext cx="1483495" cy="685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23" name="Document" r:id="rId5" imgW="18557290" imgH="8573697" progId="Word.Document.12">
                    <p:link updateAutomatic="1"/>
                  </p:oleObj>
                </mc:Choice>
                <mc:Fallback>
                  <p:oleObj name="Document" r:id="rId5" imgW="18557290" imgH="8573697" progId="Word.Document.12">
                    <p:link updateAutomatic="1"/>
                    <p:pic>
                      <p:nvPicPr>
                        <p:cNvPr id="0" name="Picture 1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" y="4606761"/>
                          <a:ext cx="1483495" cy="685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00527" name="TextBox 110"/>
            <p:cNvSpPr txBox="1">
              <a:spLocks noChangeArrowheads="1"/>
            </p:cNvSpPr>
            <p:nvPr/>
          </p:nvSpPr>
          <p:spPr bwMode="auto">
            <a:xfrm>
              <a:off x="5648" y="5432060"/>
              <a:ext cx="2570635" cy="457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r>
                <a:rPr lang="en-GB" sz="1200" i="1" dirty="0" err="1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Bravin</a:t>
              </a:r>
              <a:r>
                <a:rPr lang="en-GB" sz="1200" i="1" dirty="0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et </a:t>
              </a:r>
              <a:r>
                <a:rPr lang="en-GB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al.</a:t>
              </a:r>
            </a:p>
            <a:p>
              <a:pPr algn="l" defTabSz="457200"/>
              <a:r>
                <a:rPr lang="en-GB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J.  Appl. Phys. 97, 113505 (2005)</a:t>
              </a:r>
            </a:p>
          </p:txBody>
        </p:sp>
      </p:grpSp>
      <p:sp>
        <p:nvSpPr>
          <p:cNvPr id="70041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719572" y="152636"/>
            <a:ext cx="8424428" cy="47682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GB" sz="1800" dirty="0">
                <a:solidFill>
                  <a:srgbClr val="000000"/>
                </a:solidFill>
              </a:rPr>
              <a:t>Using </a:t>
            </a:r>
            <a:r>
              <a:rPr lang="en-GB" sz="1800" dirty="0" smtClean="0">
                <a:solidFill>
                  <a:srgbClr val="000000"/>
                </a:solidFill>
              </a:rPr>
              <a:t>Dynamical theory in x-ray INSTRUMENTS</a:t>
            </a:r>
            <a:endParaRPr lang="en-GB" sz="1800" dirty="0">
              <a:solidFill>
                <a:srgbClr val="000000"/>
              </a:solidFill>
            </a:endParaRPr>
          </a:p>
        </p:txBody>
      </p:sp>
      <p:grpSp>
        <p:nvGrpSpPr>
          <p:cNvPr id="3" name="Group 122"/>
          <p:cNvGrpSpPr>
            <a:grpSpLocks/>
          </p:cNvGrpSpPr>
          <p:nvPr/>
        </p:nvGrpSpPr>
        <p:grpSpPr bwMode="auto">
          <a:xfrm>
            <a:off x="4860032" y="728700"/>
            <a:ext cx="3132348" cy="3145016"/>
            <a:chOff x="-142890" y="882994"/>
            <a:chExt cx="3132436" cy="3145017"/>
          </a:xfrm>
        </p:grpSpPr>
        <p:pic>
          <p:nvPicPr>
            <p:cNvPr id="700420" name="Picture 1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28442" y="2168240"/>
              <a:ext cx="1286841" cy="6197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" name="Group 4"/>
            <p:cNvGrpSpPr>
              <a:grpSpLocks/>
            </p:cNvGrpSpPr>
            <p:nvPr/>
          </p:nvGrpSpPr>
          <p:grpSpPr bwMode="auto">
            <a:xfrm>
              <a:off x="238271" y="1440025"/>
              <a:ext cx="980215" cy="881928"/>
              <a:chOff x="0" y="0"/>
              <a:chExt cx="2400" cy="2217"/>
            </a:xfrm>
          </p:grpSpPr>
          <p:pic>
            <p:nvPicPr>
              <p:cNvPr id="700422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0" y="0"/>
                <a:ext cx="2400" cy="22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0423" name="Text Box 11"/>
              <p:cNvSpPr txBox="1">
                <a:spLocks noChangeArrowheads="1"/>
              </p:cNvSpPr>
              <p:nvPr/>
            </p:nvSpPr>
            <p:spPr bwMode="auto">
              <a:xfrm>
                <a:off x="1385" y="232"/>
                <a:ext cx="451" cy="1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pPr defTabSz="457200">
                  <a:spcBef>
                    <a:spcPct val="50000"/>
                  </a:spcBef>
                </a:pPr>
                <a:endParaRPr lang="en-GB" sz="240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700424" name="TextBox 4"/>
            <p:cNvSpPr txBox="1">
              <a:spLocks noChangeArrowheads="1"/>
            </p:cNvSpPr>
            <p:nvPr/>
          </p:nvSpPr>
          <p:spPr bwMode="auto">
            <a:xfrm>
              <a:off x="12751" y="882994"/>
              <a:ext cx="2786142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r>
                <a:rPr lang="en-GB" sz="1400" b="1" dirty="0">
                  <a:solidFill>
                    <a:srgbClr val="000000"/>
                  </a:solidFill>
                  <a:ea typeface="ＭＳ Ｐゴシック" pitchFamily="34" charset="-128"/>
                </a:rPr>
                <a:t>Thermally deformed</a:t>
              </a:r>
            </a:p>
            <a:p>
              <a:pPr algn="l" defTabSz="457200"/>
              <a:r>
                <a:rPr lang="en-GB" sz="1400" b="1" dirty="0" err="1">
                  <a:solidFill>
                    <a:srgbClr val="000000"/>
                  </a:solidFill>
                  <a:ea typeface="ＭＳ Ｐゴシック" pitchFamily="34" charset="-128"/>
                </a:rPr>
                <a:t>monochromator</a:t>
              </a:r>
              <a:endParaRPr lang="en-GB" sz="1400" b="1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700425" name="TextBox 101"/>
            <p:cNvSpPr txBox="1">
              <a:spLocks noChangeArrowheads="1"/>
            </p:cNvSpPr>
            <p:nvPr/>
          </p:nvSpPr>
          <p:spPr bwMode="auto">
            <a:xfrm>
              <a:off x="-142890" y="2827682"/>
              <a:ext cx="313243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457200"/>
              <a:r>
                <a:rPr 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et al. </a:t>
              </a:r>
              <a:r>
                <a:rPr 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Nucl</a:t>
              </a:r>
              <a:r>
                <a:rPr 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. Inst. Meth. in Phys.  Res.  A 467, 414  (2001). </a:t>
              </a:r>
            </a:p>
            <a:p>
              <a:pPr algn="l" defTabSz="457200"/>
              <a:r>
                <a:rPr 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et al. J. Appl. </a:t>
              </a:r>
              <a:r>
                <a:rPr lang="en-US" sz="1200" i="1" dirty="0" err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Cryst</a:t>
              </a:r>
              <a:r>
                <a:rPr lang="en-US" sz="1200" i="1" dirty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. 36, 129 (2003</a:t>
              </a:r>
              <a:r>
                <a:rPr lang="en-US" sz="1200" i="1" dirty="0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)</a:t>
              </a:r>
            </a:p>
            <a:p>
              <a:pPr defTabSz="457200"/>
              <a:r>
                <a:rPr lang="en-GB" sz="1200" i="1" dirty="0" err="1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Mocella</a:t>
              </a:r>
              <a:r>
                <a:rPr lang="en-GB" sz="1200" i="1" dirty="0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 et al. Proc. SPIE 9510 (2015)</a:t>
              </a:r>
              <a:r>
                <a:rPr lang="it-IT" sz="1200" i="1" dirty="0" smtClean="0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 Honkanen, et al. J. Appl. Cryst. 49, 1284 (2016)</a:t>
              </a:r>
            </a:p>
            <a:p>
              <a:pPr defTabSz="457200"/>
              <a:endParaRPr lang="en-GB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endParaRPr>
            </a:p>
          </p:txBody>
        </p:sp>
        <p:graphicFrame>
          <p:nvGraphicFramePr>
            <p:cNvPr id="700426" name="Object 10"/>
            <p:cNvGraphicFramePr>
              <a:graphicFrameLocks noChangeAspect="1"/>
            </p:cNvGraphicFramePr>
            <p:nvPr/>
          </p:nvGraphicFramePr>
          <p:xfrm>
            <a:off x="1328119" y="1449032"/>
            <a:ext cx="1255746" cy="8395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24" name="Document" r:id="rId10" imgW="7772400" imgH="5909733" progId="Word.Document.8">
                    <p:embed/>
                  </p:oleObj>
                </mc:Choice>
                <mc:Fallback>
                  <p:oleObj name="Document" r:id="rId10" imgW="7772400" imgH="5909733" progId="Word.Document.8">
                    <p:embed/>
                    <p:pic>
                      <p:nvPicPr>
                        <p:cNvPr id="0" name="Picture 1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119" y="1449032"/>
                          <a:ext cx="1255746" cy="8395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109"/>
          <p:cNvGrpSpPr>
            <a:grpSpLocks/>
          </p:cNvGrpSpPr>
          <p:nvPr/>
        </p:nvGrpSpPr>
        <p:grpSpPr bwMode="auto">
          <a:xfrm>
            <a:off x="1115616" y="3717032"/>
            <a:ext cx="3852428" cy="2904740"/>
            <a:chOff x="2667000" y="858611"/>
            <a:chExt cx="3352800" cy="2652260"/>
          </a:xfrm>
        </p:grpSpPr>
        <p:sp>
          <p:nvSpPr>
            <p:cNvPr id="700428" name="TextBox 102"/>
            <p:cNvSpPr txBox="1">
              <a:spLocks noChangeArrowheads="1"/>
            </p:cNvSpPr>
            <p:nvPr/>
          </p:nvSpPr>
          <p:spPr bwMode="auto">
            <a:xfrm>
              <a:off x="2667000" y="3053749"/>
              <a:ext cx="3352800" cy="457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r>
                <a:rPr lang="en-GB" sz="1200" i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Mocella &amp; Epelboin </a:t>
              </a:r>
              <a:r>
                <a:rPr lang="en-US" sz="1200" i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J. Appl. Cryst. 32, 154, </a:t>
              </a:r>
              <a:r>
                <a:rPr lang="en-GB" sz="1200" i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1999</a:t>
              </a:r>
            </a:p>
            <a:p>
              <a:pPr algn="l" defTabSz="457200"/>
              <a:r>
                <a:rPr lang="en-GB" sz="1200" i="1">
                  <a:solidFill>
                    <a:srgbClr val="000000"/>
                  </a:solidFill>
                  <a:latin typeface="Times New Roman" pitchFamily="18" charset="0"/>
                  <a:ea typeface="ＭＳ Ｐゴシック" pitchFamily="34" charset="-128"/>
                </a:rPr>
                <a:t>Touculou et al . J.  Appl. Phys. 97, 113505, 2005</a:t>
              </a:r>
            </a:p>
          </p:txBody>
        </p:sp>
        <p:grpSp>
          <p:nvGrpSpPr>
            <p:cNvPr id="6" name="Group 139"/>
            <p:cNvGrpSpPr>
              <a:grpSpLocks/>
            </p:cNvGrpSpPr>
            <p:nvPr/>
          </p:nvGrpSpPr>
          <p:grpSpPr bwMode="auto">
            <a:xfrm>
              <a:off x="2708665" y="858611"/>
              <a:ext cx="3103341" cy="2647499"/>
              <a:chOff x="2708666" y="825346"/>
              <a:chExt cx="3103341" cy="2647499"/>
            </a:xfrm>
          </p:grpSpPr>
          <p:grpSp>
            <p:nvGrpSpPr>
              <p:cNvPr id="7" name="Group 99"/>
              <p:cNvGrpSpPr>
                <a:grpSpLocks/>
              </p:cNvGrpSpPr>
              <p:nvPr/>
            </p:nvGrpSpPr>
            <p:grpSpPr bwMode="auto">
              <a:xfrm>
                <a:off x="2708666" y="1664420"/>
                <a:ext cx="2171736" cy="1300848"/>
                <a:chOff x="3750112" y="2474401"/>
                <a:chExt cx="2434060" cy="1278912"/>
              </a:xfrm>
            </p:grpSpPr>
            <p:sp>
              <p:nvSpPr>
                <p:cNvPr id="700431" name="Freeform 7"/>
                <p:cNvSpPr>
                  <a:spLocks noChangeAspect="1"/>
                </p:cNvSpPr>
                <p:nvPr/>
              </p:nvSpPr>
              <p:spPr bwMode="auto">
                <a:xfrm>
                  <a:off x="4091427" y="3073015"/>
                  <a:ext cx="1824570" cy="662011"/>
                </a:xfrm>
                <a:custGeom>
                  <a:avLst/>
                  <a:gdLst>
                    <a:gd name="T0" fmla="*/ 0 w 4327"/>
                    <a:gd name="T1" fmla="*/ 960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3 h 1255"/>
                    <a:gd name="T8" fmla="*/ 4327 w 4327"/>
                    <a:gd name="T9" fmla="*/ 0 h 1255"/>
                    <a:gd name="T10" fmla="*/ 0 w 4327"/>
                    <a:gd name="T11" fmla="*/ 960 h 12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327"/>
                    <a:gd name="T19" fmla="*/ 0 h 1255"/>
                    <a:gd name="T20" fmla="*/ 4327 w 4327"/>
                    <a:gd name="T21" fmla="*/ 1255 h 12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327" h="1255">
                      <a:moveTo>
                        <a:pt x="0" y="960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3"/>
                      </a:lnTo>
                      <a:lnTo>
                        <a:pt x="4327" y="0"/>
                      </a:lnTo>
                      <a:lnTo>
                        <a:pt x="0" y="960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2" name="Freeform 8"/>
                <p:cNvSpPr>
                  <a:spLocks noChangeAspect="1"/>
                </p:cNvSpPr>
                <p:nvPr/>
              </p:nvSpPr>
              <p:spPr bwMode="auto">
                <a:xfrm>
                  <a:off x="4097278" y="3079111"/>
                  <a:ext cx="1824570" cy="663230"/>
                </a:xfrm>
                <a:custGeom>
                  <a:avLst/>
                  <a:gdLst>
                    <a:gd name="T0" fmla="*/ 0 w 4327"/>
                    <a:gd name="T1" fmla="*/ 962 h 1255"/>
                    <a:gd name="T2" fmla="*/ 0 w 4327"/>
                    <a:gd name="T3" fmla="*/ 1255 h 1255"/>
                    <a:gd name="T4" fmla="*/ 3378 w 4327"/>
                    <a:gd name="T5" fmla="*/ 1255 h 1255"/>
                    <a:gd name="T6" fmla="*/ 4327 w 4327"/>
                    <a:gd name="T7" fmla="*/ 295 h 1255"/>
                    <a:gd name="T8" fmla="*/ 4327 w 4327"/>
                    <a:gd name="T9" fmla="*/ 0 h 125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1255"/>
                    <a:gd name="T17" fmla="*/ 4327 w 4327"/>
                    <a:gd name="T18" fmla="*/ 1255 h 125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1255">
                      <a:moveTo>
                        <a:pt x="0" y="962"/>
                      </a:moveTo>
                      <a:lnTo>
                        <a:pt x="0" y="1255"/>
                      </a:lnTo>
                      <a:lnTo>
                        <a:pt x="3378" y="1255"/>
                      </a:lnTo>
                      <a:lnTo>
                        <a:pt x="4327" y="295"/>
                      </a:lnTo>
                      <a:lnTo>
                        <a:pt x="4327" y="0"/>
                      </a:lnTo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3" name="Freeform 9"/>
                <p:cNvSpPr>
                  <a:spLocks noChangeAspect="1"/>
                </p:cNvSpPr>
                <p:nvPr/>
              </p:nvSpPr>
              <p:spPr bwMode="auto">
                <a:xfrm>
                  <a:off x="4085575" y="3098618"/>
                  <a:ext cx="1823595" cy="505957"/>
                </a:xfrm>
                <a:custGeom>
                  <a:avLst/>
                  <a:gdLst>
                    <a:gd name="T0" fmla="*/ 0 w 4327"/>
                    <a:gd name="T1" fmla="*/ 959 h 959"/>
                    <a:gd name="T2" fmla="*/ 963 w 4327"/>
                    <a:gd name="T3" fmla="*/ 0 h 959"/>
                    <a:gd name="T4" fmla="*/ 4327 w 4327"/>
                    <a:gd name="T5" fmla="*/ 0 h 959"/>
                    <a:gd name="T6" fmla="*/ 3377 w 4327"/>
                    <a:gd name="T7" fmla="*/ 959 h 959"/>
                    <a:gd name="T8" fmla="*/ 0 w 4327"/>
                    <a:gd name="T9" fmla="*/ 959 h 9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27"/>
                    <a:gd name="T16" fmla="*/ 0 h 959"/>
                    <a:gd name="T17" fmla="*/ 4327 w 4327"/>
                    <a:gd name="T18" fmla="*/ 959 h 95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27" h="959">
                      <a:moveTo>
                        <a:pt x="0" y="959"/>
                      </a:moveTo>
                      <a:lnTo>
                        <a:pt x="963" y="0"/>
                      </a:lnTo>
                      <a:lnTo>
                        <a:pt x="4327" y="0"/>
                      </a:lnTo>
                      <a:lnTo>
                        <a:pt x="3377" y="959"/>
                      </a:lnTo>
                      <a:lnTo>
                        <a:pt x="0" y="959"/>
                      </a:lnTo>
                      <a:close/>
                    </a:path>
                  </a:pathLst>
                </a:custGeom>
                <a:solidFill>
                  <a:srgbClr val="FFCCFF"/>
                </a:solidFill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4" name="Line 10"/>
                <p:cNvSpPr>
                  <a:spLocks noChangeAspect="1" noChangeShapeType="1"/>
                </p:cNvSpPr>
                <p:nvPr/>
              </p:nvSpPr>
              <p:spPr bwMode="auto">
                <a:xfrm>
                  <a:off x="5522022" y="3588725"/>
                  <a:ext cx="975" cy="153616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35" name="Freeform 11"/>
                <p:cNvSpPr>
                  <a:spLocks noChangeAspect="1"/>
                </p:cNvSpPr>
                <p:nvPr/>
              </p:nvSpPr>
              <p:spPr bwMode="auto">
                <a:xfrm>
                  <a:off x="5536650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6" name="Freeform 12"/>
                <p:cNvSpPr>
                  <a:spLocks noChangeAspect="1"/>
                </p:cNvSpPr>
                <p:nvPr/>
              </p:nvSpPr>
              <p:spPr bwMode="auto">
                <a:xfrm>
                  <a:off x="5536650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2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2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7" name="Freeform 13"/>
                <p:cNvSpPr>
                  <a:spLocks noChangeAspect="1"/>
                </p:cNvSpPr>
                <p:nvPr/>
              </p:nvSpPr>
              <p:spPr bwMode="auto">
                <a:xfrm>
                  <a:off x="5451809" y="3230288"/>
                  <a:ext cx="212590" cy="265780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8" name="Freeform 14"/>
                <p:cNvSpPr>
                  <a:spLocks noChangeAspect="1"/>
                </p:cNvSpPr>
                <p:nvPr/>
              </p:nvSpPr>
              <p:spPr bwMode="auto">
                <a:xfrm>
                  <a:off x="5451809" y="3172987"/>
                  <a:ext cx="212590" cy="264561"/>
                </a:xfrm>
                <a:custGeom>
                  <a:avLst/>
                  <a:gdLst>
                    <a:gd name="T0" fmla="*/ 0 w 504"/>
                    <a:gd name="T1" fmla="*/ 480 h 502"/>
                    <a:gd name="T2" fmla="*/ 23 w 504"/>
                    <a:gd name="T3" fmla="*/ 502 h 502"/>
                    <a:gd name="T4" fmla="*/ 504 w 504"/>
                    <a:gd name="T5" fmla="*/ 22 h 502"/>
                    <a:gd name="T6" fmla="*/ 482 w 504"/>
                    <a:gd name="T7" fmla="*/ 0 h 502"/>
                    <a:gd name="T8" fmla="*/ 0 w 504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4"/>
                    <a:gd name="T16" fmla="*/ 0 h 502"/>
                    <a:gd name="T17" fmla="*/ 504 w 504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4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4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39" name="Freeform 15"/>
                <p:cNvSpPr>
                  <a:spLocks noChangeAspect="1"/>
                </p:cNvSpPr>
                <p:nvPr/>
              </p:nvSpPr>
              <p:spPr bwMode="auto">
                <a:xfrm>
                  <a:off x="5372819" y="3230288"/>
                  <a:ext cx="212590" cy="265780"/>
                </a:xfrm>
                <a:custGeom>
                  <a:avLst/>
                  <a:gdLst>
                    <a:gd name="T0" fmla="*/ 0 w 505"/>
                    <a:gd name="T1" fmla="*/ 480 h 502"/>
                    <a:gd name="T2" fmla="*/ 23 w 505"/>
                    <a:gd name="T3" fmla="*/ 502 h 502"/>
                    <a:gd name="T4" fmla="*/ 505 w 505"/>
                    <a:gd name="T5" fmla="*/ 22 h 502"/>
                    <a:gd name="T6" fmla="*/ 482 w 505"/>
                    <a:gd name="T7" fmla="*/ 0 h 502"/>
                    <a:gd name="T8" fmla="*/ 0 w 505"/>
                    <a:gd name="T9" fmla="*/ 480 h 5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05"/>
                    <a:gd name="T16" fmla="*/ 0 h 502"/>
                    <a:gd name="T17" fmla="*/ 505 w 505"/>
                    <a:gd name="T18" fmla="*/ 502 h 5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05" h="502">
                      <a:moveTo>
                        <a:pt x="0" y="480"/>
                      </a:moveTo>
                      <a:lnTo>
                        <a:pt x="23" y="502"/>
                      </a:lnTo>
                      <a:lnTo>
                        <a:pt x="505" y="22"/>
                      </a:lnTo>
                      <a:lnTo>
                        <a:pt x="482" y="0"/>
                      </a:lnTo>
                      <a:lnTo>
                        <a:pt x="0" y="48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40" name="Freeform 16"/>
                <p:cNvSpPr>
                  <a:spLocks noChangeAspect="1"/>
                </p:cNvSpPr>
                <p:nvPr/>
              </p:nvSpPr>
              <p:spPr bwMode="auto">
                <a:xfrm>
                  <a:off x="5311382" y="3481438"/>
                  <a:ext cx="243796" cy="48767"/>
                </a:xfrm>
                <a:custGeom>
                  <a:avLst/>
                  <a:gdLst>
                    <a:gd name="T0" fmla="*/ 577 w 577"/>
                    <a:gd name="T1" fmla="*/ 0 h 92"/>
                    <a:gd name="T2" fmla="*/ 93 w 577"/>
                    <a:gd name="T3" fmla="*/ 0 h 92"/>
                    <a:gd name="T4" fmla="*/ 0 w 577"/>
                    <a:gd name="T5" fmla="*/ 92 h 92"/>
                    <a:gd name="T6" fmla="*/ 483 w 577"/>
                    <a:gd name="T7" fmla="*/ 92 h 92"/>
                    <a:gd name="T8" fmla="*/ 577 w 577"/>
                    <a:gd name="T9" fmla="*/ 0 h 9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7"/>
                    <a:gd name="T16" fmla="*/ 0 h 92"/>
                    <a:gd name="T17" fmla="*/ 577 w 577"/>
                    <a:gd name="T18" fmla="*/ 92 h 9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7" h="92">
                      <a:moveTo>
                        <a:pt x="577" y="0"/>
                      </a:moveTo>
                      <a:lnTo>
                        <a:pt x="93" y="0"/>
                      </a:lnTo>
                      <a:lnTo>
                        <a:pt x="0" y="92"/>
                      </a:lnTo>
                      <a:lnTo>
                        <a:pt x="483" y="92"/>
                      </a:lnTo>
                      <a:lnTo>
                        <a:pt x="5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41" name="Freeform 17"/>
                <p:cNvSpPr>
                  <a:spLocks noChangeAspect="1"/>
                </p:cNvSpPr>
                <p:nvPr/>
              </p:nvSpPr>
              <p:spPr bwMode="auto">
                <a:xfrm>
                  <a:off x="5595161" y="3119344"/>
                  <a:ext cx="241846" cy="49986"/>
                </a:xfrm>
                <a:custGeom>
                  <a:avLst/>
                  <a:gdLst>
                    <a:gd name="T0" fmla="*/ 576 w 576"/>
                    <a:gd name="T1" fmla="*/ 0 h 93"/>
                    <a:gd name="T2" fmla="*/ 94 w 576"/>
                    <a:gd name="T3" fmla="*/ 0 h 93"/>
                    <a:gd name="T4" fmla="*/ 0 w 576"/>
                    <a:gd name="T5" fmla="*/ 93 h 93"/>
                    <a:gd name="T6" fmla="*/ 482 w 576"/>
                    <a:gd name="T7" fmla="*/ 93 h 93"/>
                    <a:gd name="T8" fmla="*/ 576 w 576"/>
                    <a:gd name="T9" fmla="*/ 0 h 9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76"/>
                    <a:gd name="T16" fmla="*/ 0 h 93"/>
                    <a:gd name="T17" fmla="*/ 576 w 576"/>
                    <a:gd name="T18" fmla="*/ 93 h 9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76" h="93">
                      <a:moveTo>
                        <a:pt x="576" y="0"/>
                      </a:moveTo>
                      <a:lnTo>
                        <a:pt x="94" y="0"/>
                      </a:lnTo>
                      <a:lnTo>
                        <a:pt x="0" y="93"/>
                      </a:lnTo>
                      <a:lnTo>
                        <a:pt x="482" y="93"/>
                      </a:lnTo>
                      <a:lnTo>
                        <a:pt x="5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42" name="Freeform 18"/>
                <p:cNvSpPr>
                  <a:spLocks noChangeAspect="1"/>
                </p:cNvSpPr>
                <p:nvPr/>
              </p:nvSpPr>
              <p:spPr bwMode="auto">
                <a:xfrm>
                  <a:off x="4255258" y="3464370"/>
                  <a:ext cx="1056125" cy="25603"/>
                </a:xfrm>
                <a:custGeom>
                  <a:avLst/>
                  <a:gdLst>
                    <a:gd name="T0" fmla="*/ 0 w 2507"/>
                    <a:gd name="T1" fmla="*/ 32 h 47"/>
                    <a:gd name="T2" fmla="*/ 93 w 2507"/>
                    <a:gd name="T3" fmla="*/ 0 h 47"/>
                    <a:gd name="T4" fmla="*/ 187 w 2507"/>
                    <a:gd name="T5" fmla="*/ 32 h 47"/>
                    <a:gd name="T6" fmla="*/ 280 w 2507"/>
                    <a:gd name="T7" fmla="*/ 47 h 47"/>
                    <a:gd name="T8" fmla="*/ 390 w 2507"/>
                    <a:gd name="T9" fmla="*/ 32 h 47"/>
                    <a:gd name="T10" fmla="*/ 484 w 2507"/>
                    <a:gd name="T11" fmla="*/ 0 h 47"/>
                    <a:gd name="T12" fmla="*/ 577 w 2507"/>
                    <a:gd name="T13" fmla="*/ 32 h 47"/>
                    <a:gd name="T14" fmla="*/ 671 w 2507"/>
                    <a:gd name="T15" fmla="*/ 47 h 47"/>
                    <a:gd name="T16" fmla="*/ 764 w 2507"/>
                    <a:gd name="T17" fmla="*/ 32 h 47"/>
                    <a:gd name="T18" fmla="*/ 857 w 2507"/>
                    <a:gd name="T19" fmla="*/ 0 h 47"/>
                    <a:gd name="T20" fmla="*/ 966 w 2507"/>
                    <a:gd name="T21" fmla="*/ 32 h 47"/>
                    <a:gd name="T22" fmla="*/ 1059 w 2507"/>
                    <a:gd name="T23" fmla="*/ 47 h 47"/>
                    <a:gd name="T24" fmla="*/ 1153 w 2507"/>
                    <a:gd name="T25" fmla="*/ 32 h 47"/>
                    <a:gd name="T26" fmla="*/ 1246 w 2507"/>
                    <a:gd name="T27" fmla="*/ 0 h 47"/>
                    <a:gd name="T28" fmla="*/ 1339 w 2507"/>
                    <a:gd name="T29" fmla="*/ 32 h 47"/>
                    <a:gd name="T30" fmla="*/ 1433 w 2507"/>
                    <a:gd name="T31" fmla="*/ 47 h 47"/>
                    <a:gd name="T32" fmla="*/ 1541 w 2507"/>
                    <a:gd name="T33" fmla="*/ 32 h 47"/>
                    <a:gd name="T34" fmla="*/ 1634 w 2507"/>
                    <a:gd name="T35" fmla="*/ 0 h 47"/>
                    <a:gd name="T36" fmla="*/ 1728 w 2507"/>
                    <a:gd name="T37" fmla="*/ 32 h 47"/>
                    <a:gd name="T38" fmla="*/ 1823 w 2507"/>
                    <a:gd name="T39" fmla="*/ 47 h 47"/>
                    <a:gd name="T40" fmla="*/ 1931 w 2507"/>
                    <a:gd name="T41" fmla="*/ 32 h 47"/>
                    <a:gd name="T42" fmla="*/ 2025 w 2507"/>
                    <a:gd name="T43" fmla="*/ 0 h 47"/>
                    <a:gd name="T44" fmla="*/ 2118 w 2507"/>
                    <a:gd name="T45" fmla="*/ 32 h 47"/>
                    <a:gd name="T46" fmla="*/ 2212 w 2507"/>
                    <a:gd name="T47" fmla="*/ 47 h 47"/>
                    <a:gd name="T48" fmla="*/ 2305 w 2507"/>
                    <a:gd name="T49" fmla="*/ 32 h 47"/>
                    <a:gd name="T50" fmla="*/ 2398 w 2507"/>
                    <a:gd name="T51" fmla="*/ 0 h 47"/>
                    <a:gd name="T52" fmla="*/ 2507 w 2507"/>
                    <a:gd name="T53" fmla="*/ 32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2"/>
                      </a:moveTo>
                      <a:lnTo>
                        <a:pt x="93" y="0"/>
                      </a:lnTo>
                      <a:lnTo>
                        <a:pt x="187" y="32"/>
                      </a:lnTo>
                      <a:lnTo>
                        <a:pt x="280" y="47"/>
                      </a:lnTo>
                      <a:lnTo>
                        <a:pt x="390" y="32"/>
                      </a:lnTo>
                      <a:lnTo>
                        <a:pt x="484" y="0"/>
                      </a:lnTo>
                      <a:lnTo>
                        <a:pt x="577" y="32"/>
                      </a:lnTo>
                      <a:lnTo>
                        <a:pt x="671" y="47"/>
                      </a:lnTo>
                      <a:lnTo>
                        <a:pt x="764" y="32"/>
                      </a:lnTo>
                      <a:lnTo>
                        <a:pt x="857" y="0"/>
                      </a:lnTo>
                      <a:lnTo>
                        <a:pt x="966" y="32"/>
                      </a:lnTo>
                      <a:lnTo>
                        <a:pt x="1059" y="47"/>
                      </a:lnTo>
                      <a:lnTo>
                        <a:pt x="1153" y="32"/>
                      </a:lnTo>
                      <a:lnTo>
                        <a:pt x="1246" y="0"/>
                      </a:lnTo>
                      <a:lnTo>
                        <a:pt x="1339" y="32"/>
                      </a:lnTo>
                      <a:lnTo>
                        <a:pt x="1433" y="47"/>
                      </a:lnTo>
                      <a:lnTo>
                        <a:pt x="1541" y="32"/>
                      </a:lnTo>
                      <a:lnTo>
                        <a:pt x="1634" y="0"/>
                      </a:lnTo>
                      <a:lnTo>
                        <a:pt x="1728" y="32"/>
                      </a:lnTo>
                      <a:lnTo>
                        <a:pt x="1823" y="47"/>
                      </a:lnTo>
                      <a:lnTo>
                        <a:pt x="1931" y="32"/>
                      </a:lnTo>
                      <a:lnTo>
                        <a:pt x="2025" y="0"/>
                      </a:lnTo>
                      <a:lnTo>
                        <a:pt x="2118" y="32"/>
                      </a:lnTo>
                      <a:lnTo>
                        <a:pt x="2212" y="47"/>
                      </a:lnTo>
                      <a:lnTo>
                        <a:pt x="2305" y="32"/>
                      </a:lnTo>
                      <a:lnTo>
                        <a:pt x="2398" y="0"/>
                      </a:lnTo>
                      <a:lnTo>
                        <a:pt x="2507" y="32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43" name="Freeform 19"/>
                <p:cNvSpPr>
                  <a:spLocks noChangeAspect="1"/>
                </p:cNvSpPr>
                <p:nvPr/>
              </p:nvSpPr>
              <p:spPr bwMode="auto">
                <a:xfrm>
                  <a:off x="4499054" y="3153480"/>
                  <a:ext cx="1056125" cy="24383"/>
                </a:xfrm>
                <a:custGeom>
                  <a:avLst/>
                  <a:gdLst>
                    <a:gd name="T0" fmla="*/ 0 w 2507"/>
                    <a:gd name="T1" fmla="*/ 30 h 47"/>
                    <a:gd name="T2" fmla="*/ 94 w 2507"/>
                    <a:gd name="T3" fmla="*/ 0 h 47"/>
                    <a:gd name="T4" fmla="*/ 187 w 2507"/>
                    <a:gd name="T5" fmla="*/ 30 h 47"/>
                    <a:gd name="T6" fmla="*/ 280 w 2507"/>
                    <a:gd name="T7" fmla="*/ 47 h 47"/>
                    <a:gd name="T8" fmla="*/ 389 w 2507"/>
                    <a:gd name="T9" fmla="*/ 30 h 47"/>
                    <a:gd name="T10" fmla="*/ 482 w 2507"/>
                    <a:gd name="T11" fmla="*/ 0 h 47"/>
                    <a:gd name="T12" fmla="*/ 576 w 2507"/>
                    <a:gd name="T13" fmla="*/ 30 h 47"/>
                    <a:gd name="T14" fmla="*/ 669 w 2507"/>
                    <a:gd name="T15" fmla="*/ 47 h 47"/>
                    <a:gd name="T16" fmla="*/ 762 w 2507"/>
                    <a:gd name="T17" fmla="*/ 30 h 47"/>
                    <a:gd name="T18" fmla="*/ 856 w 2507"/>
                    <a:gd name="T19" fmla="*/ 0 h 47"/>
                    <a:gd name="T20" fmla="*/ 964 w 2507"/>
                    <a:gd name="T21" fmla="*/ 30 h 47"/>
                    <a:gd name="T22" fmla="*/ 1057 w 2507"/>
                    <a:gd name="T23" fmla="*/ 47 h 47"/>
                    <a:gd name="T24" fmla="*/ 1151 w 2507"/>
                    <a:gd name="T25" fmla="*/ 30 h 47"/>
                    <a:gd name="T26" fmla="*/ 1246 w 2507"/>
                    <a:gd name="T27" fmla="*/ 0 h 47"/>
                    <a:gd name="T28" fmla="*/ 1354 w 2507"/>
                    <a:gd name="T29" fmla="*/ 30 h 47"/>
                    <a:gd name="T30" fmla="*/ 1448 w 2507"/>
                    <a:gd name="T31" fmla="*/ 47 h 47"/>
                    <a:gd name="T32" fmla="*/ 1541 w 2507"/>
                    <a:gd name="T33" fmla="*/ 30 h 47"/>
                    <a:gd name="T34" fmla="*/ 1635 w 2507"/>
                    <a:gd name="T35" fmla="*/ 0 h 47"/>
                    <a:gd name="T36" fmla="*/ 1728 w 2507"/>
                    <a:gd name="T37" fmla="*/ 30 h 47"/>
                    <a:gd name="T38" fmla="*/ 1821 w 2507"/>
                    <a:gd name="T39" fmla="*/ 47 h 47"/>
                    <a:gd name="T40" fmla="*/ 1930 w 2507"/>
                    <a:gd name="T41" fmla="*/ 30 h 47"/>
                    <a:gd name="T42" fmla="*/ 2023 w 2507"/>
                    <a:gd name="T43" fmla="*/ 0 h 47"/>
                    <a:gd name="T44" fmla="*/ 2116 w 2507"/>
                    <a:gd name="T45" fmla="*/ 30 h 47"/>
                    <a:gd name="T46" fmla="*/ 2210 w 2507"/>
                    <a:gd name="T47" fmla="*/ 47 h 47"/>
                    <a:gd name="T48" fmla="*/ 2303 w 2507"/>
                    <a:gd name="T49" fmla="*/ 30 h 47"/>
                    <a:gd name="T50" fmla="*/ 2397 w 2507"/>
                    <a:gd name="T51" fmla="*/ 0 h 47"/>
                    <a:gd name="T52" fmla="*/ 2507 w 2507"/>
                    <a:gd name="T53" fmla="*/ 30 h 4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2507"/>
                    <a:gd name="T82" fmla="*/ 0 h 47"/>
                    <a:gd name="T83" fmla="*/ 2507 w 2507"/>
                    <a:gd name="T84" fmla="*/ 47 h 4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2507" h="47">
                      <a:moveTo>
                        <a:pt x="0" y="30"/>
                      </a:moveTo>
                      <a:lnTo>
                        <a:pt x="94" y="0"/>
                      </a:lnTo>
                      <a:lnTo>
                        <a:pt x="187" y="30"/>
                      </a:lnTo>
                      <a:lnTo>
                        <a:pt x="280" y="47"/>
                      </a:lnTo>
                      <a:lnTo>
                        <a:pt x="389" y="30"/>
                      </a:lnTo>
                      <a:lnTo>
                        <a:pt x="482" y="0"/>
                      </a:lnTo>
                      <a:lnTo>
                        <a:pt x="576" y="30"/>
                      </a:lnTo>
                      <a:lnTo>
                        <a:pt x="669" y="47"/>
                      </a:lnTo>
                      <a:lnTo>
                        <a:pt x="762" y="30"/>
                      </a:lnTo>
                      <a:lnTo>
                        <a:pt x="856" y="0"/>
                      </a:lnTo>
                      <a:lnTo>
                        <a:pt x="964" y="30"/>
                      </a:lnTo>
                      <a:lnTo>
                        <a:pt x="1057" y="47"/>
                      </a:lnTo>
                      <a:lnTo>
                        <a:pt x="1151" y="30"/>
                      </a:lnTo>
                      <a:lnTo>
                        <a:pt x="1246" y="0"/>
                      </a:lnTo>
                      <a:lnTo>
                        <a:pt x="1354" y="30"/>
                      </a:lnTo>
                      <a:lnTo>
                        <a:pt x="1448" y="47"/>
                      </a:lnTo>
                      <a:lnTo>
                        <a:pt x="1541" y="30"/>
                      </a:lnTo>
                      <a:lnTo>
                        <a:pt x="1635" y="0"/>
                      </a:lnTo>
                      <a:lnTo>
                        <a:pt x="1728" y="30"/>
                      </a:lnTo>
                      <a:lnTo>
                        <a:pt x="1821" y="47"/>
                      </a:lnTo>
                      <a:lnTo>
                        <a:pt x="1930" y="30"/>
                      </a:lnTo>
                      <a:lnTo>
                        <a:pt x="2023" y="0"/>
                      </a:lnTo>
                      <a:lnTo>
                        <a:pt x="2116" y="30"/>
                      </a:lnTo>
                      <a:lnTo>
                        <a:pt x="2210" y="47"/>
                      </a:lnTo>
                      <a:lnTo>
                        <a:pt x="2303" y="30"/>
                      </a:lnTo>
                      <a:lnTo>
                        <a:pt x="2397" y="0"/>
                      </a:lnTo>
                      <a:lnTo>
                        <a:pt x="2507" y="30"/>
                      </a:lnTo>
                    </a:path>
                  </a:pathLst>
                </a:cu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44" name="Line 2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255258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45" name="Line 2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419089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46" name="Line 22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582920" y="3169330"/>
                  <a:ext cx="242821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47" name="Line 2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739924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48" name="Line 2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4904730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49" name="Line 25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069537" y="3169330"/>
                  <a:ext cx="24184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50" name="Line 26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226541" y="3169330"/>
                  <a:ext cx="250622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51" name="Line 27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5311382" y="3169330"/>
                  <a:ext cx="243796" cy="312108"/>
                </a:xfrm>
                <a:prstGeom prst="line">
                  <a:avLst/>
                </a:prstGeom>
                <a:noFill/>
                <a:ln w="3175">
                  <a:solidFill>
                    <a:srgbClr val="0000D4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52" name="Rectangl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112" y="2474401"/>
                  <a:ext cx="43395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53" name="Rectangle 29"/>
                <p:cNvSpPr>
                  <a:spLocks noChangeAspect="1" noChangeArrowheads="1"/>
                </p:cNvSpPr>
                <p:nvPr/>
              </p:nvSpPr>
              <p:spPr bwMode="auto">
                <a:xfrm>
                  <a:off x="4230519" y="2738303"/>
                  <a:ext cx="905655" cy="1795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200" b="1" i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X-ray source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4" name="Rectangle 30"/>
                <p:cNvSpPr>
                  <a:spLocks noChangeAspect="1" noChangeArrowheads="1"/>
                </p:cNvSpPr>
                <p:nvPr/>
              </p:nvSpPr>
              <p:spPr bwMode="auto">
                <a:xfrm>
                  <a:off x="4517582" y="3604574"/>
                  <a:ext cx="721637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55" name="Rectangle 33"/>
                <p:cNvSpPr>
                  <a:spLocks noChangeAspect="1" noChangeArrowheads="1"/>
                </p:cNvSpPr>
                <p:nvPr/>
              </p:nvSpPr>
              <p:spPr bwMode="auto">
                <a:xfrm>
                  <a:off x="5646846" y="2806016"/>
                  <a:ext cx="209665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56" name="Rectangle 34"/>
                <p:cNvSpPr>
                  <a:spLocks noChangeAspect="1" noChangeArrowheads="1"/>
                </p:cNvSpPr>
                <p:nvPr/>
              </p:nvSpPr>
              <p:spPr bwMode="auto">
                <a:xfrm>
                  <a:off x="5645049" y="2808573"/>
                  <a:ext cx="350519" cy="1499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0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m=+1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7" name="Rectangle 35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531" y="2563401"/>
                  <a:ext cx="171632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58" name="Rectangle 36"/>
                <p:cNvSpPr>
                  <a:spLocks noChangeAspect="1" noChangeArrowheads="1"/>
                </p:cNvSpPr>
                <p:nvPr/>
              </p:nvSpPr>
              <p:spPr bwMode="auto">
                <a:xfrm>
                  <a:off x="5305206" y="2566533"/>
                  <a:ext cx="316712" cy="1499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0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m=-1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59" name="Rectangle 37"/>
                <p:cNvSpPr>
                  <a:spLocks noChangeAspect="1" noChangeArrowheads="1"/>
                </p:cNvSpPr>
                <p:nvPr/>
              </p:nvSpPr>
              <p:spPr bwMode="auto">
                <a:xfrm>
                  <a:off x="5548352" y="2587784"/>
                  <a:ext cx="152129" cy="1170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60" name="Rectangle 38"/>
                <p:cNvSpPr>
                  <a:spLocks noChangeAspect="1" noChangeArrowheads="1"/>
                </p:cNvSpPr>
                <p:nvPr/>
              </p:nvSpPr>
              <p:spPr bwMode="auto">
                <a:xfrm>
                  <a:off x="5547188" y="2591517"/>
                  <a:ext cx="268672" cy="1499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0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m=0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1" name="Rectangle 39"/>
                <p:cNvSpPr>
                  <a:spLocks noChangeAspect="1" noChangeArrowheads="1"/>
                </p:cNvSpPr>
                <p:nvPr/>
              </p:nvSpPr>
              <p:spPr bwMode="auto">
                <a:xfrm>
                  <a:off x="5705357" y="2965728"/>
                  <a:ext cx="171632" cy="14873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62" name="Rectangle 40"/>
                <p:cNvSpPr>
                  <a:spLocks noChangeAspect="1" noChangeArrowheads="1"/>
                </p:cNvSpPr>
                <p:nvPr/>
              </p:nvSpPr>
              <p:spPr bwMode="auto">
                <a:xfrm>
                  <a:off x="5703765" y="2966290"/>
                  <a:ext cx="302479" cy="1795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2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IDT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3" name="Rectangle 41"/>
                <p:cNvSpPr>
                  <a:spLocks noChangeAspect="1" noChangeArrowheads="1"/>
                </p:cNvSpPr>
                <p:nvPr/>
              </p:nvSpPr>
              <p:spPr bwMode="auto">
                <a:xfrm>
                  <a:off x="5156328" y="3271740"/>
                  <a:ext cx="211615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64" name="Rectangle 42"/>
                <p:cNvSpPr>
                  <a:spLocks noChangeAspect="1" noChangeArrowheads="1"/>
                </p:cNvSpPr>
                <p:nvPr/>
              </p:nvSpPr>
              <p:spPr bwMode="auto">
                <a:xfrm>
                  <a:off x="5155746" y="3272355"/>
                  <a:ext cx="387884" cy="1795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2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SAW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65" name="Freeform 43"/>
                <p:cNvSpPr>
                  <a:spLocks noChangeAspect="1"/>
                </p:cNvSpPr>
                <p:nvPr/>
              </p:nvSpPr>
              <p:spPr bwMode="auto">
                <a:xfrm>
                  <a:off x="4038767" y="2813331"/>
                  <a:ext cx="97518" cy="531559"/>
                </a:xfrm>
                <a:custGeom>
                  <a:avLst/>
                  <a:gdLst>
                    <a:gd name="T0" fmla="*/ 187 w 234"/>
                    <a:gd name="T1" fmla="*/ 1006 h 1006"/>
                    <a:gd name="T2" fmla="*/ 155 w 234"/>
                    <a:gd name="T3" fmla="*/ 977 h 1006"/>
                    <a:gd name="T4" fmla="*/ 126 w 234"/>
                    <a:gd name="T5" fmla="*/ 930 h 1006"/>
                    <a:gd name="T6" fmla="*/ 79 w 234"/>
                    <a:gd name="T7" fmla="*/ 851 h 1006"/>
                    <a:gd name="T8" fmla="*/ 47 w 234"/>
                    <a:gd name="T9" fmla="*/ 790 h 1006"/>
                    <a:gd name="T10" fmla="*/ 32 w 234"/>
                    <a:gd name="T11" fmla="*/ 745 h 1006"/>
                    <a:gd name="T12" fmla="*/ 15 w 234"/>
                    <a:gd name="T13" fmla="*/ 667 h 1006"/>
                    <a:gd name="T14" fmla="*/ 0 w 234"/>
                    <a:gd name="T15" fmla="*/ 588 h 1006"/>
                    <a:gd name="T16" fmla="*/ 0 w 234"/>
                    <a:gd name="T17" fmla="*/ 527 h 1006"/>
                    <a:gd name="T18" fmla="*/ 0 w 234"/>
                    <a:gd name="T19" fmla="*/ 480 h 1006"/>
                    <a:gd name="T20" fmla="*/ 0 w 234"/>
                    <a:gd name="T21" fmla="*/ 450 h 1006"/>
                    <a:gd name="T22" fmla="*/ 15 w 234"/>
                    <a:gd name="T23" fmla="*/ 372 h 1006"/>
                    <a:gd name="T24" fmla="*/ 32 w 234"/>
                    <a:gd name="T25" fmla="*/ 295 h 1006"/>
                    <a:gd name="T26" fmla="*/ 47 w 234"/>
                    <a:gd name="T27" fmla="*/ 248 h 1006"/>
                    <a:gd name="T28" fmla="*/ 79 w 234"/>
                    <a:gd name="T29" fmla="*/ 185 h 1006"/>
                    <a:gd name="T30" fmla="*/ 109 w 234"/>
                    <a:gd name="T31" fmla="*/ 140 h 1006"/>
                    <a:gd name="T32" fmla="*/ 155 w 234"/>
                    <a:gd name="T33" fmla="*/ 77 h 1006"/>
                    <a:gd name="T34" fmla="*/ 202 w 234"/>
                    <a:gd name="T35" fmla="*/ 30 h 1006"/>
                    <a:gd name="T36" fmla="*/ 234 w 234"/>
                    <a:gd name="T37" fmla="*/ 0 h 100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234"/>
                    <a:gd name="T58" fmla="*/ 0 h 1006"/>
                    <a:gd name="T59" fmla="*/ 234 w 234"/>
                    <a:gd name="T60" fmla="*/ 1006 h 100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234" h="1006">
                      <a:moveTo>
                        <a:pt x="187" y="1006"/>
                      </a:moveTo>
                      <a:lnTo>
                        <a:pt x="155" y="977"/>
                      </a:lnTo>
                      <a:lnTo>
                        <a:pt x="126" y="930"/>
                      </a:lnTo>
                      <a:lnTo>
                        <a:pt x="79" y="851"/>
                      </a:lnTo>
                      <a:lnTo>
                        <a:pt x="47" y="790"/>
                      </a:lnTo>
                      <a:lnTo>
                        <a:pt x="32" y="745"/>
                      </a:lnTo>
                      <a:lnTo>
                        <a:pt x="15" y="667"/>
                      </a:lnTo>
                      <a:lnTo>
                        <a:pt x="0" y="588"/>
                      </a:lnTo>
                      <a:lnTo>
                        <a:pt x="0" y="527"/>
                      </a:lnTo>
                      <a:lnTo>
                        <a:pt x="0" y="480"/>
                      </a:lnTo>
                      <a:lnTo>
                        <a:pt x="0" y="450"/>
                      </a:lnTo>
                      <a:lnTo>
                        <a:pt x="15" y="372"/>
                      </a:lnTo>
                      <a:lnTo>
                        <a:pt x="32" y="295"/>
                      </a:lnTo>
                      <a:lnTo>
                        <a:pt x="47" y="248"/>
                      </a:lnTo>
                      <a:lnTo>
                        <a:pt x="79" y="185"/>
                      </a:lnTo>
                      <a:lnTo>
                        <a:pt x="109" y="140"/>
                      </a:lnTo>
                      <a:lnTo>
                        <a:pt x="155" y="77"/>
                      </a:lnTo>
                      <a:lnTo>
                        <a:pt x="202" y="30"/>
                      </a:lnTo>
                      <a:lnTo>
                        <a:pt x="234" y="0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grpSp>
              <p:nvGrpSpPr>
                <p:cNvPr id="8" name="Group 44"/>
                <p:cNvGrpSpPr>
                  <a:grpSpLocks noChangeAspect="1"/>
                </p:cNvGrpSpPr>
                <p:nvPr/>
              </p:nvGrpSpPr>
              <p:grpSpPr bwMode="auto">
                <a:xfrm>
                  <a:off x="4091427" y="2806016"/>
                  <a:ext cx="44858" cy="57301"/>
                  <a:chOff x="1181" y="960"/>
                  <a:chExt cx="54" cy="54"/>
                </a:xfrm>
              </p:grpSpPr>
              <p:sp>
                <p:nvSpPr>
                  <p:cNvPr id="700467" name="Freeform 45"/>
                  <p:cNvSpPr>
                    <a:spLocks noChangeAspect="1"/>
                  </p:cNvSpPr>
                  <p:nvPr/>
                </p:nvSpPr>
                <p:spPr bwMode="auto">
                  <a:xfrm>
                    <a:off x="1181" y="960"/>
                    <a:ext cx="54" cy="54"/>
                  </a:xfrm>
                  <a:custGeom>
                    <a:avLst/>
                    <a:gdLst>
                      <a:gd name="T0" fmla="*/ 108 w 108"/>
                      <a:gd name="T1" fmla="*/ 0 h 108"/>
                      <a:gd name="T2" fmla="*/ 46 w 108"/>
                      <a:gd name="T3" fmla="*/ 108 h 108"/>
                      <a:gd name="T4" fmla="*/ 29 w 108"/>
                      <a:gd name="T5" fmla="*/ 77 h 108"/>
                      <a:gd name="T6" fmla="*/ 0 w 108"/>
                      <a:gd name="T7" fmla="*/ 45 h 108"/>
                      <a:gd name="T8" fmla="*/ 108 w 108"/>
                      <a:gd name="T9" fmla="*/ 0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08"/>
                      <a:gd name="T16" fmla="*/ 0 h 108"/>
                      <a:gd name="T17" fmla="*/ 108 w 108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08" h="108">
                        <a:moveTo>
                          <a:pt x="108" y="0"/>
                        </a:moveTo>
                        <a:lnTo>
                          <a:pt x="46" y="108"/>
                        </a:lnTo>
                        <a:lnTo>
                          <a:pt x="29" y="77"/>
                        </a:lnTo>
                        <a:lnTo>
                          <a:pt x="0" y="45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68" name="Line 4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188" y="975"/>
                    <a:ext cx="16" cy="15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grpSp>
              <p:nvGrpSpPr>
                <p:cNvPr id="9" name="Group 47"/>
                <p:cNvGrpSpPr>
                  <a:grpSpLocks noChangeAspect="1"/>
                </p:cNvGrpSpPr>
                <p:nvPr/>
              </p:nvGrpSpPr>
              <p:grpSpPr bwMode="auto">
                <a:xfrm>
                  <a:off x="4070948" y="3280274"/>
                  <a:ext cx="39983" cy="57301"/>
                  <a:chOff x="1157" y="1409"/>
                  <a:chExt cx="47" cy="54"/>
                </a:xfrm>
              </p:grpSpPr>
              <p:sp>
                <p:nvSpPr>
                  <p:cNvPr id="700470" name="Freeform 48"/>
                  <p:cNvSpPr>
                    <a:spLocks noChangeAspect="1"/>
                  </p:cNvSpPr>
                  <p:nvPr/>
                </p:nvSpPr>
                <p:spPr bwMode="auto">
                  <a:xfrm>
                    <a:off x="1157" y="1409"/>
                    <a:ext cx="47" cy="54"/>
                  </a:xfrm>
                  <a:custGeom>
                    <a:avLst/>
                    <a:gdLst>
                      <a:gd name="T0" fmla="*/ 93 w 93"/>
                      <a:gd name="T1" fmla="*/ 108 h 108"/>
                      <a:gd name="T2" fmla="*/ 0 w 93"/>
                      <a:gd name="T3" fmla="*/ 47 h 108"/>
                      <a:gd name="T4" fmla="*/ 30 w 93"/>
                      <a:gd name="T5" fmla="*/ 32 h 108"/>
                      <a:gd name="T6" fmla="*/ 62 w 93"/>
                      <a:gd name="T7" fmla="*/ 0 h 108"/>
                      <a:gd name="T8" fmla="*/ 93 w 93"/>
                      <a:gd name="T9" fmla="*/ 108 h 1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93"/>
                      <a:gd name="T16" fmla="*/ 0 h 108"/>
                      <a:gd name="T17" fmla="*/ 93 w 93"/>
                      <a:gd name="T18" fmla="*/ 108 h 1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93" h="108">
                        <a:moveTo>
                          <a:pt x="93" y="108"/>
                        </a:moveTo>
                        <a:lnTo>
                          <a:pt x="0" y="47"/>
                        </a:lnTo>
                        <a:lnTo>
                          <a:pt x="30" y="32"/>
                        </a:lnTo>
                        <a:lnTo>
                          <a:pt x="62" y="0"/>
                        </a:lnTo>
                        <a:lnTo>
                          <a:pt x="93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700471" name="Line 49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165" y="1416"/>
                    <a:ext cx="16" cy="16"/>
                  </a:xfrm>
                  <a:prstGeom prst="line">
                    <a:avLst/>
                  </a:prstGeom>
                  <a:noFill/>
                  <a:ln w="11113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sp>
              <p:nvSpPr>
                <p:cNvPr id="700472" name="Rectangle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434" y="2973043"/>
                  <a:ext cx="99469" cy="1499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73" name="Rectangle 51"/>
                <p:cNvSpPr>
                  <a:spLocks noChangeAspect="1" noChangeArrowheads="1"/>
                </p:cNvSpPr>
                <p:nvPr/>
              </p:nvSpPr>
              <p:spPr bwMode="auto">
                <a:xfrm>
                  <a:off x="4130879" y="2972536"/>
                  <a:ext cx="88964" cy="17957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1200">
                      <a:solidFill>
                        <a:srgbClr val="000000"/>
                      </a:solidFill>
                      <a:latin typeface="Symbol" pitchFamily="18" charset="2"/>
                      <a:ea typeface="ＭＳ Ｐゴシック" pitchFamily="34" charset="-128"/>
                    </a:rPr>
                    <a:t>q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4" name="Rectangle 52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39983" cy="585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75" name="Rectangle 53"/>
                <p:cNvSpPr>
                  <a:spLocks noChangeAspect="1" noChangeArrowheads="1"/>
                </p:cNvSpPr>
                <p:nvPr/>
              </p:nvSpPr>
              <p:spPr bwMode="auto">
                <a:xfrm>
                  <a:off x="4202598" y="3079111"/>
                  <a:ext cx="57520" cy="9077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 defTabSz="457200"/>
                  <a:r>
                    <a:rPr lang="en-GB" sz="600" b="1">
                      <a:solidFill>
                        <a:srgbClr val="000000"/>
                      </a:solidFill>
                      <a:latin typeface="Times" pitchFamily="18" charset="0"/>
                      <a:ea typeface="ＭＳ Ｐゴシック" pitchFamily="34" charset="-128"/>
                    </a:rPr>
                    <a:t>B</a:t>
                  </a:r>
                  <a:endParaRPr lang="en-GB" sz="2400">
                    <a:solidFill>
                      <a:srgbClr val="000000"/>
                    </a:solidFill>
                    <a:latin typeface="Times New Roman" pitchFamily="18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700476" name="Freeform 62"/>
                <p:cNvSpPr>
                  <a:spLocks noChangeAspect="1"/>
                </p:cNvSpPr>
                <p:nvPr/>
              </p:nvSpPr>
              <p:spPr bwMode="auto">
                <a:xfrm>
                  <a:off x="5718034" y="3144946"/>
                  <a:ext cx="466138" cy="57301"/>
                </a:xfrm>
                <a:custGeom>
                  <a:avLst/>
                  <a:gdLst>
                    <a:gd name="T0" fmla="*/ 0 w 1106"/>
                    <a:gd name="T1" fmla="*/ 0 h 109"/>
                    <a:gd name="T2" fmla="*/ 949 w 1106"/>
                    <a:gd name="T3" fmla="*/ 0 h 109"/>
                    <a:gd name="T4" fmla="*/ 949 w 1106"/>
                    <a:gd name="T5" fmla="*/ 109 h 109"/>
                    <a:gd name="T6" fmla="*/ 809 w 1106"/>
                    <a:gd name="T7" fmla="*/ 109 h 109"/>
                    <a:gd name="T8" fmla="*/ 1106 w 1106"/>
                    <a:gd name="T9" fmla="*/ 109 h 10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106"/>
                    <a:gd name="T16" fmla="*/ 0 h 109"/>
                    <a:gd name="T17" fmla="*/ 1106 w 1106"/>
                    <a:gd name="T18" fmla="*/ 109 h 10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106" h="109">
                      <a:moveTo>
                        <a:pt x="0" y="0"/>
                      </a:moveTo>
                      <a:lnTo>
                        <a:pt x="949" y="0"/>
                      </a:lnTo>
                      <a:lnTo>
                        <a:pt x="949" y="109"/>
                      </a:lnTo>
                      <a:lnTo>
                        <a:pt x="809" y="109"/>
                      </a:lnTo>
                      <a:lnTo>
                        <a:pt x="1106" y="109"/>
                      </a:lnTo>
                    </a:path>
                  </a:pathLst>
                </a:cu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sp>
              <p:nvSpPr>
                <p:cNvPr id="700477" name="Line 63"/>
                <p:cNvSpPr>
                  <a:spLocks noChangeAspect="1" noChangeShapeType="1"/>
                </p:cNvSpPr>
                <p:nvPr/>
              </p:nvSpPr>
              <p:spPr bwMode="auto">
                <a:xfrm>
                  <a:off x="6073001" y="3219316"/>
                  <a:ext cx="84841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78" name="Line 64"/>
                <p:cNvSpPr>
                  <a:spLocks noChangeAspect="1" noChangeShapeType="1"/>
                </p:cNvSpPr>
                <p:nvPr/>
              </p:nvSpPr>
              <p:spPr bwMode="auto">
                <a:xfrm>
                  <a:off x="6093480" y="3243699"/>
                  <a:ext cx="38032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79" name="Line 77"/>
                <p:cNvSpPr>
                  <a:spLocks noChangeAspect="1" noChangeShapeType="1"/>
                </p:cNvSpPr>
                <p:nvPr/>
              </p:nvSpPr>
              <p:spPr bwMode="auto">
                <a:xfrm>
                  <a:off x="5423529" y="3497287"/>
                  <a:ext cx="309133" cy="1219"/>
                </a:xfrm>
                <a:prstGeom prst="line">
                  <a:avLst/>
                </a:prstGeom>
                <a:noFill/>
                <a:ln w="11113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700480" name="Freeform 78"/>
                <p:cNvSpPr>
                  <a:spLocks noChangeAspect="1"/>
                </p:cNvSpPr>
                <p:nvPr/>
              </p:nvSpPr>
              <p:spPr bwMode="auto">
                <a:xfrm>
                  <a:off x="5718034" y="3481438"/>
                  <a:ext cx="45834" cy="40233"/>
                </a:xfrm>
                <a:custGeom>
                  <a:avLst/>
                  <a:gdLst>
                    <a:gd name="T0" fmla="*/ 0 w 109"/>
                    <a:gd name="T1" fmla="*/ 45 h 77"/>
                    <a:gd name="T2" fmla="*/ 109 w 109"/>
                    <a:gd name="T3" fmla="*/ 0 h 77"/>
                    <a:gd name="T4" fmla="*/ 109 w 109"/>
                    <a:gd name="T5" fmla="*/ 45 h 77"/>
                    <a:gd name="T6" fmla="*/ 109 w 109"/>
                    <a:gd name="T7" fmla="*/ 77 h 77"/>
                    <a:gd name="T8" fmla="*/ 0 w 109"/>
                    <a:gd name="T9" fmla="*/ 45 h 7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09"/>
                    <a:gd name="T16" fmla="*/ 0 h 77"/>
                    <a:gd name="T17" fmla="*/ 109 w 109"/>
                    <a:gd name="T18" fmla="*/ 77 h 7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09" h="77">
                      <a:moveTo>
                        <a:pt x="0" y="45"/>
                      </a:moveTo>
                      <a:lnTo>
                        <a:pt x="109" y="0"/>
                      </a:lnTo>
                      <a:lnTo>
                        <a:pt x="109" y="45"/>
                      </a:lnTo>
                      <a:lnTo>
                        <a:pt x="109" y="77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algn="l" defTabSz="457200"/>
                  <a:endParaRPr lang="en-GB" sz="2400">
                    <a:solidFill>
                      <a:srgbClr val="000000"/>
                    </a:solidFill>
                    <a:ea typeface="ＭＳ Ｐゴシック" pitchFamily="34" charset="-128"/>
                  </a:endParaRPr>
                </a:p>
              </p:txBody>
            </p:sp>
            <p:grpSp>
              <p:nvGrpSpPr>
                <p:cNvPr id="10" name="Group 80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688976"/>
                  <a:ext cx="605590" cy="641285"/>
                  <a:chOff x="2113" y="849"/>
                  <a:chExt cx="719" cy="607"/>
                </a:xfrm>
              </p:grpSpPr>
              <p:sp>
                <p:nvSpPr>
                  <p:cNvPr id="700482" name="Line 81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887"/>
                    <a:ext cx="674" cy="569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83" name="Freeform 82"/>
                  <p:cNvSpPr>
                    <a:spLocks noChangeAspect="1"/>
                  </p:cNvSpPr>
                  <p:nvPr/>
                </p:nvSpPr>
                <p:spPr bwMode="auto">
                  <a:xfrm>
                    <a:off x="2767" y="849"/>
                    <a:ext cx="65" cy="63"/>
                  </a:xfrm>
                  <a:custGeom>
                    <a:avLst/>
                    <a:gdLst>
                      <a:gd name="T0" fmla="*/ 77 w 131"/>
                      <a:gd name="T1" fmla="*/ 125 h 125"/>
                      <a:gd name="T2" fmla="*/ 131 w 131"/>
                      <a:gd name="T3" fmla="*/ 0 h 125"/>
                      <a:gd name="T4" fmla="*/ 0 w 131"/>
                      <a:gd name="T5" fmla="*/ 32 h 125"/>
                      <a:gd name="T6" fmla="*/ 77 w 131"/>
                      <a:gd name="T7" fmla="*/ 125 h 125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1"/>
                      <a:gd name="T13" fmla="*/ 0 h 125"/>
                      <a:gd name="T14" fmla="*/ 131 w 131"/>
                      <a:gd name="T15" fmla="*/ 125 h 125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1" h="125">
                        <a:moveTo>
                          <a:pt x="77" y="125"/>
                        </a:moveTo>
                        <a:lnTo>
                          <a:pt x="131" y="0"/>
                        </a:lnTo>
                        <a:lnTo>
                          <a:pt x="0" y="32"/>
                        </a:lnTo>
                        <a:lnTo>
                          <a:pt x="77" y="12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1" name="Group 83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918180"/>
                  <a:ext cx="745041" cy="412080"/>
                  <a:chOff x="2113" y="1066"/>
                  <a:chExt cx="884" cy="390"/>
                </a:xfrm>
              </p:grpSpPr>
              <p:sp>
                <p:nvSpPr>
                  <p:cNvPr id="700485" name="Line 84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94"/>
                    <a:ext cx="830" cy="362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86" name="Freeform 85"/>
                  <p:cNvSpPr>
                    <a:spLocks noChangeAspect="1"/>
                  </p:cNvSpPr>
                  <p:nvPr/>
                </p:nvSpPr>
                <p:spPr bwMode="auto">
                  <a:xfrm>
                    <a:off x="2930" y="1066"/>
                    <a:ext cx="67" cy="56"/>
                  </a:xfrm>
                  <a:custGeom>
                    <a:avLst/>
                    <a:gdLst>
                      <a:gd name="T0" fmla="*/ 47 w 134"/>
                      <a:gd name="T1" fmla="*/ 112 h 112"/>
                      <a:gd name="T2" fmla="*/ 134 w 134"/>
                      <a:gd name="T3" fmla="*/ 7 h 112"/>
                      <a:gd name="T4" fmla="*/ 0 w 134"/>
                      <a:gd name="T5" fmla="*/ 0 h 112"/>
                      <a:gd name="T6" fmla="*/ 47 w 134"/>
                      <a:gd name="T7" fmla="*/ 112 h 112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2"/>
                      <a:gd name="T14" fmla="*/ 134 w 134"/>
                      <a:gd name="T15" fmla="*/ 112 h 112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2">
                        <a:moveTo>
                          <a:pt x="47" y="112"/>
                        </a:moveTo>
                        <a:lnTo>
                          <a:pt x="134" y="7"/>
                        </a:lnTo>
                        <a:lnTo>
                          <a:pt x="0" y="0"/>
                        </a:lnTo>
                        <a:lnTo>
                          <a:pt x="47" y="1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2" name="Group 86"/>
                <p:cNvGrpSpPr>
                  <a:grpSpLocks noChangeAspect="1"/>
                </p:cNvGrpSpPr>
                <p:nvPr/>
              </p:nvGrpSpPr>
              <p:grpSpPr bwMode="auto">
                <a:xfrm>
                  <a:off x="3991958" y="2688976"/>
                  <a:ext cx="885467" cy="641285"/>
                  <a:chOff x="1063" y="849"/>
                  <a:chExt cx="1050" cy="607"/>
                </a:xfrm>
              </p:grpSpPr>
              <p:sp>
                <p:nvSpPr>
                  <p:cNvPr id="700488" name="Line 8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1063" y="849"/>
                    <a:ext cx="999" cy="578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89" name="Freeform 88"/>
                  <p:cNvSpPr>
                    <a:spLocks noChangeAspect="1"/>
                  </p:cNvSpPr>
                  <p:nvPr/>
                </p:nvSpPr>
                <p:spPr bwMode="auto">
                  <a:xfrm>
                    <a:off x="2045" y="1399"/>
                    <a:ext cx="68" cy="57"/>
                  </a:xfrm>
                  <a:custGeom>
                    <a:avLst/>
                    <a:gdLst>
                      <a:gd name="T0" fmla="*/ 0 w 137"/>
                      <a:gd name="T1" fmla="*/ 104 h 113"/>
                      <a:gd name="T2" fmla="*/ 137 w 137"/>
                      <a:gd name="T3" fmla="*/ 113 h 113"/>
                      <a:gd name="T4" fmla="*/ 62 w 137"/>
                      <a:gd name="T5" fmla="*/ 0 h 113"/>
                      <a:gd name="T6" fmla="*/ 0 w 137"/>
                      <a:gd name="T7" fmla="*/ 104 h 11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7"/>
                      <a:gd name="T13" fmla="*/ 0 h 113"/>
                      <a:gd name="T14" fmla="*/ 137 w 137"/>
                      <a:gd name="T15" fmla="*/ 113 h 11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7" h="113">
                        <a:moveTo>
                          <a:pt x="0" y="104"/>
                        </a:moveTo>
                        <a:lnTo>
                          <a:pt x="137" y="113"/>
                        </a:lnTo>
                        <a:lnTo>
                          <a:pt x="62" y="0"/>
                        </a:lnTo>
                        <a:lnTo>
                          <a:pt x="0" y="1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3" name="Group 89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571935"/>
                  <a:ext cx="932276" cy="758326"/>
                  <a:chOff x="2113" y="738"/>
                  <a:chExt cx="1106" cy="718"/>
                </a:xfrm>
              </p:grpSpPr>
              <p:sp>
                <p:nvSpPr>
                  <p:cNvPr id="700491" name="Line 90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769"/>
                    <a:ext cx="1056" cy="687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92" name="Freeform 91"/>
                  <p:cNvSpPr>
                    <a:spLocks noChangeAspect="1"/>
                  </p:cNvSpPr>
                  <p:nvPr/>
                </p:nvSpPr>
                <p:spPr bwMode="auto">
                  <a:xfrm>
                    <a:off x="3151" y="738"/>
                    <a:ext cx="68" cy="59"/>
                  </a:xfrm>
                  <a:custGeom>
                    <a:avLst/>
                    <a:gdLst>
                      <a:gd name="T0" fmla="*/ 65 w 134"/>
                      <a:gd name="T1" fmla="*/ 117 h 117"/>
                      <a:gd name="T2" fmla="*/ 134 w 134"/>
                      <a:gd name="T3" fmla="*/ 0 h 117"/>
                      <a:gd name="T4" fmla="*/ 0 w 134"/>
                      <a:gd name="T5" fmla="*/ 15 h 117"/>
                      <a:gd name="T6" fmla="*/ 65 w 134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4"/>
                      <a:gd name="T13" fmla="*/ 0 h 117"/>
                      <a:gd name="T14" fmla="*/ 134 w 134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4" h="117">
                        <a:moveTo>
                          <a:pt x="65" y="117"/>
                        </a:moveTo>
                        <a:lnTo>
                          <a:pt x="134" y="0"/>
                        </a:lnTo>
                        <a:lnTo>
                          <a:pt x="0" y="15"/>
                        </a:lnTo>
                        <a:lnTo>
                          <a:pt x="65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4" name="Group 92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2806016"/>
                  <a:ext cx="372520" cy="524244"/>
                  <a:chOff x="2113" y="960"/>
                  <a:chExt cx="443" cy="496"/>
                </a:xfrm>
              </p:grpSpPr>
              <p:sp>
                <p:nvSpPr>
                  <p:cNvPr id="700494" name="Line 9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003"/>
                    <a:ext cx="404" cy="45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95" name="Freeform 94"/>
                  <p:cNvSpPr>
                    <a:spLocks noChangeAspect="1"/>
                  </p:cNvSpPr>
                  <p:nvPr/>
                </p:nvSpPr>
                <p:spPr bwMode="auto">
                  <a:xfrm>
                    <a:off x="2493" y="960"/>
                    <a:ext cx="63" cy="66"/>
                  </a:xfrm>
                  <a:custGeom>
                    <a:avLst/>
                    <a:gdLst>
                      <a:gd name="T0" fmla="*/ 91 w 125"/>
                      <a:gd name="T1" fmla="*/ 133 h 133"/>
                      <a:gd name="T2" fmla="*/ 125 w 125"/>
                      <a:gd name="T3" fmla="*/ 0 h 133"/>
                      <a:gd name="T4" fmla="*/ 0 w 125"/>
                      <a:gd name="T5" fmla="*/ 52 h 133"/>
                      <a:gd name="T6" fmla="*/ 91 w 125"/>
                      <a:gd name="T7" fmla="*/ 133 h 133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25"/>
                      <a:gd name="T13" fmla="*/ 0 h 133"/>
                      <a:gd name="T14" fmla="*/ 125 w 125"/>
                      <a:gd name="T15" fmla="*/ 133 h 133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25" h="133">
                        <a:moveTo>
                          <a:pt x="91" y="133"/>
                        </a:moveTo>
                        <a:lnTo>
                          <a:pt x="125" y="0"/>
                        </a:lnTo>
                        <a:lnTo>
                          <a:pt x="0" y="52"/>
                        </a:lnTo>
                        <a:lnTo>
                          <a:pt x="91" y="1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  <p:grpSp>
              <p:nvGrpSpPr>
                <p:cNvPr id="15" name="Group 95"/>
                <p:cNvGrpSpPr>
                  <a:grpSpLocks noChangeAspect="1"/>
                </p:cNvGrpSpPr>
                <p:nvPr/>
              </p:nvGrpSpPr>
              <p:grpSpPr bwMode="auto">
                <a:xfrm>
                  <a:off x="4877425" y="3085207"/>
                  <a:ext cx="652398" cy="245054"/>
                  <a:chOff x="2113" y="1224"/>
                  <a:chExt cx="774" cy="232"/>
                </a:xfrm>
              </p:grpSpPr>
              <p:sp>
                <p:nvSpPr>
                  <p:cNvPr id="700497" name="Line 96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2113" y="1253"/>
                    <a:ext cx="717" cy="203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700498" name="Freeform 97"/>
                  <p:cNvSpPr>
                    <a:spLocks noChangeAspect="1"/>
                  </p:cNvSpPr>
                  <p:nvPr/>
                </p:nvSpPr>
                <p:spPr bwMode="auto">
                  <a:xfrm>
                    <a:off x="2821" y="1224"/>
                    <a:ext cx="66" cy="59"/>
                  </a:xfrm>
                  <a:custGeom>
                    <a:avLst/>
                    <a:gdLst>
                      <a:gd name="T0" fmla="*/ 34 w 133"/>
                      <a:gd name="T1" fmla="*/ 117 h 117"/>
                      <a:gd name="T2" fmla="*/ 133 w 133"/>
                      <a:gd name="T3" fmla="*/ 24 h 117"/>
                      <a:gd name="T4" fmla="*/ 0 w 133"/>
                      <a:gd name="T5" fmla="*/ 0 h 117"/>
                      <a:gd name="T6" fmla="*/ 34 w 133"/>
                      <a:gd name="T7" fmla="*/ 117 h 11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133"/>
                      <a:gd name="T13" fmla="*/ 0 h 117"/>
                      <a:gd name="T14" fmla="*/ 133 w 133"/>
                      <a:gd name="T15" fmla="*/ 117 h 11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133" h="117">
                        <a:moveTo>
                          <a:pt x="34" y="117"/>
                        </a:moveTo>
                        <a:lnTo>
                          <a:pt x="133" y="24"/>
                        </a:lnTo>
                        <a:lnTo>
                          <a:pt x="0" y="0"/>
                        </a:lnTo>
                        <a:lnTo>
                          <a:pt x="34" y="11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algn="l" defTabSz="457200"/>
                    <a:endParaRPr lang="en-GB" sz="2400">
                      <a:solidFill>
                        <a:srgbClr val="000000"/>
                      </a:solidFill>
                      <a:ea typeface="ＭＳ Ｐゴシック" pitchFamily="34" charset="-128"/>
                    </a:endParaRPr>
                  </a:p>
                </p:txBody>
              </p:sp>
            </p:grpSp>
          </p:grpSp>
          <p:sp>
            <p:nvSpPr>
              <p:cNvPr id="700499" name="TextBox 100"/>
              <p:cNvSpPr txBox="1">
                <a:spLocks noChangeArrowheads="1"/>
              </p:cNvSpPr>
              <p:nvPr/>
            </p:nvSpPr>
            <p:spPr bwMode="auto">
              <a:xfrm>
                <a:off x="2751525" y="838044"/>
                <a:ext cx="2222342" cy="304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 defTabSz="457200"/>
                <a:r>
                  <a:rPr lang="en-GB" sz="1400" b="1">
                    <a:solidFill>
                      <a:srgbClr val="000000"/>
                    </a:solidFill>
                    <a:ea typeface="ＭＳ Ｐゴシック" pitchFamily="34" charset="-128"/>
                  </a:rPr>
                  <a:t>Surface acoustic waves</a:t>
                </a:r>
              </a:p>
            </p:txBody>
          </p:sp>
          <p:graphicFrame>
            <p:nvGraphicFramePr>
              <p:cNvPr id="700500" name="Object 84"/>
              <p:cNvGraphicFramePr>
                <a:graphicFrameLocks noChangeAspect="1"/>
              </p:cNvGraphicFramePr>
              <p:nvPr/>
            </p:nvGraphicFramePr>
            <p:xfrm>
              <a:off x="4505931" y="1352951"/>
              <a:ext cx="1104963" cy="823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0525" name="Graph" r:id="rId12" imgW="5089525" imgH="3797300" progId="">
                      <p:embed/>
                    </p:oleObj>
                  </mc:Choice>
                  <mc:Fallback>
                    <p:oleObj name="Graph" r:id="rId12" imgW="5089525" imgH="3797300" progId="">
                      <p:embed/>
                      <p:pic>
                        <p:nvPicPr>
                          <p:cNvPr id="0" name="Picture 16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05931" y="1352951"/>
                            <a:ext cx="1104963" cy="82304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6" name="TextBox 125"/>
              <p:cNvSpPr txBox="1"/>
              <p:nvPr/>
            </p:nvSpPr>
            <p:spPr>
              <a:xfrm>
                <a:off x="2751139" y="825346"/>
                <a:ext cx="3060700" cy="26474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  <a:alpha val="22000"/>
                </a:schemeClr>
              </a:solidFill>
            </p:spPr>
            <p:txBody>
              <a:bodyPr>
                <a:spAutoFit/>
              </a:bodyPr>
              <a:lstStyle/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  <a:p>
                <a:pPr algn="l" defTabSz="457200"/>
                <a:endParaRPr lang="it-IT" sz="2400">
                  <a:solidFill>
                    <a:srgbClr val="000000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700523" name="TextBox 108"/>
          <p:cNvSpPr txBox="1">
            <a:spLocks noChangeArrowheads="1"/>
          </p:cNvSpPr>
          <p:nvPr/>
        </p:nvSpPr>
        <p:spPr bwMode="auto">
          <a:xfrm>
            <a:off x="5076056" y="3969060"/>
            <a:ext cx="2895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/>
            <a:r>
              <a:rPr lang="en-GB" sz="1400" b="1" dirty="0" err="1" smtClean="0">
                <a:solidFill>
                  <a:srgbClr val="000000"/>
                </a:solidFill>
                <a:ea typeface="ＭＳ Ｐゴシック" pitchFamily="34" charset="-128"/>
              </a:rPr>
              <a:t>Monochromator+Analyzer</a:t>
            </a:r>
            <a:r>
              <a:rPr lang="en-GB" sz="1400" b="1" dirty="0" smtClean="0">
                <a:solidFill>
                  <a:srgbClr val="000000"/>
                </a:solidFill>
                <a:ea typeface="ＭＳ Ｐゴシック" pitchFamily="34" charset="-128"/>
              </a:rPr>
              <a:t> in Diffraction </a:t>
            </a:r>
            <a:r>
              <a:rPr lang="en-GB" sz="1400" b="1" dirty="0">
                <a:solidFill>
                  <a:srgbClr val="000000"/>
                </a:solidFill>
                <a:ea typeface="ＭＳ Ｐゴシック" pitchFamily="34" charset="-128"/>
              </a:rPr>
              <a:t>Enhanced Imaging</a:t>
            </a:r>
          </a:p>
        </p:txBody>
      </p:sp>
      <p:sp>
        <p:nvSpPr>
          <p:cNvPr id="94" name="Slide Number Placeholder 9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95" name="Footer Placeholder 9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99" name="TextBox 4"/>
          <p:cNvSpPr txBox="1">
            <a:spLocks noChangeArrowheads="1"/>
          </p:cNvSpPr>
          <p:nvPr/>
        </p:nvSpPr>
        <p:spPr bwMode="auto">
          <a:xfrm>
            <a:off x="1703300" y="728700"/>
            <a:ext cx="29407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457200"/>
            <a:r>
              <a:rPr lang="en-GB" sz="1400" b="1" dirty="0" smtClean="0">
                <a:solidFill>
                  <a:srgbClr val="000000"/>
                </a:solidFill>
                <a:ea typeface="ＭＳ Ｐゴシック" pitchFamily="34" charset="-128"/>
              </a:rPr>
              <a:t>Curved spectrometers, </a:t>
            </a:r>
            <a:r>
              <a:rPr lang="en-GB" sz="1400" b="1" dirty="0" err="1" smtClean="0">
                <a:solidFill>
                  <a:srgbClr val="000000"/>
                </a:solidFill>
                <a:ea typeface="ＭＳ Ｐゴシック" pitchFamily="34" charset="-128"/>
              </a:rPr>
              <a:t>monochromators</a:t>
            </a:r>
            <a:r>
              <a:rPr lang="en-GB" sz="1400" b="1" dirty="0" smtClean="0">
                <a:solidFill>
                  <a:srgbClr val="000000"/>
                </a:solidFill>
                <a:ea typeface="ＭＳ Ｐゴシック" pitchFamily="34" charset="-128"/>
              </a:rPr>
              <a:t> and </a:t>
            </a:r>
            <a:r>
              <a:rPr lang="en-GB" sz="1400" b="1" dirty="0" err="1" smtClean="0">
                <a:solidFill>
                  <a:srgbClr val="000000"/>
                </a:solidFill>
                <a:ea typeface="ＭＳ Ｐゴシック" pitchFamily="34" charset="-128"/>
              </a:rPr>
              <a:t>analyzers</a:t>
            </a:r>
            <a:endParaRPr lang="en-GB" sz="14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00" name="TextBox 101"/>
          <p:cNvSpPr txBox="1">
            <a:spLocks noChangeArrowheads="1"/>
          </p:cNvSpPr>
          <p:nvPr/>
        </p:nvSpPr>
        <p:spPr bwMode="auto">
          <a:xfrm>
            <a:off x="1259632" y="2629361"/>
            <a:ext cx="349238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defTabSz="457200"/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M. </a:t>
            </a:r>
            <a:r>
              <a:rPr lang="en-US" sz="1200" i="1" dirty="0" err="1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Krisch</a:t>
            </a:r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, Ph. Thesis (1993) </a:t>
            </a:r>
            <a:endParaRPr lang="en-US" sz="1200" i="1" dirty="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defTabSz="457200"/>
            <a:r>
              <a:rPr lang="en-US" sz="1200" i="1" dirty="0" err="1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Hölzer</a:t>
            </a:r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et al. </a:t>
            </a:r>
            <a:r>
              <a:rPr lang="en-US" sz="1200" i="1" dirty="0" err="1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Cryst</a:t>
            </a:r>
            <a:r>
              <a:rPr lang="en-US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. Res. </a:t>
            </a:r>
            <a:r>
              <a:rPr lang="en-US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Technol. 33, 555 (1998)</a:t>
            </a:r>
            <a:endParaRPr lang="it-IT" sz="1200" i="1" dirty="0" smtClean="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  <a:p>
            <a:pPr defTabSz="457200"/>
            <a:r>
              <a:rPr lang="da-DK" sz="1200" i="1" dirty="0" err="1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Honkanen</a:t>
            </a:r>
            <a:r>
              <a:rPr lang="da-DK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et </a:t>
            </a:r>
            <a:r>
              <a:rPr lang="da-DK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al. </a:t>
            </a:r>
            <a:r>
              <a:rPr lang="da-DK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J. </a:t>
            </a:r>
            <a:r>
              <a:rPr lang="da-DK" sz="1200" i="1" dirty="0" err="1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Rad. 21, </a:t>
            </a:r>
            <a:r>
              <a:rPr lang="da-DK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104</a:t>
            </a:r>
            <a:r>
              <a:rPr lang="da-DK" sz="1200" i="1" dirty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da-DK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(2014)</a:t>
            </a:r>
          </a:p>
          <a:p>
            <a:pPr defTabSz="457200"/>
            <a:r>
              <a:rPr lang="da-DK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M. Sanchez del Rio et al. J. </a:t>
            </a:r>
            <a:r>
              <a:rPr lang="da-DK" sz="1200" i="1" dirty="0" err="1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Synchrotron</a:t>
            </a:r>
            <a:r>
              <a:rPr lang="da-DK" sz="1200" i="1" dirty="0" smtClean="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t> Rad.48, 477 (2015) </a:t>
            </a:r>
            <a:endParaRPr lang="en-GB" sz="1200" i="1" dirty="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  <p:pic>
        <p:nvPicPr>
          <p:cNvPr id="10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75856" y="1412776"/>
            <a:ext cx="115380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83668" y="1304764"/>
            <a:ext cx="1658791" cy="1116124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4824028" y="692696"/>
            <a:ext cx="3204356" cy="2988332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dirty="0" smtClean="0"/>
              <a:t>EFFECT OF CRYSTAL  ANISOTROPY  in bent crystals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M. Sanchez del Rio, N. Perez-</a:t>
            </a:r>
            <a:r>
              <a:rPr lang="fr-FR" sz="1400" dirty="0" err="1" smtClean="0"/>
              <a:t>Bocanegra</a:t>
            </a:r>
            <a:r>
              <a:rPr lang="fr-FR" sz="1400" dirty="0" smtClean="0"/>
              <a:t>, X. </a:t>
            </a:r>
            <a:r>
              <a:rPr lang="fr-FR" sz="1400" dirty="0" err="1" smtClean="0"/>
              <a:t>Shi</a:t>
            </a:r>
            <a:r>
              <a:rPr lang="fr-FR" sz="1400" dirty="0" smtClean="0"/>
              <a:t> &amp; V. </a:t>
            </a:r>
            <a:r>
              <a:rPr lang="fr-FR" sz="1400" dirty="0" err="1" smtClean="0"/>
              <a:t>Honkimaki</a:t>
            </a:r>
            <a:r>
              <a:rPr lang="fr-FR" sz="1400" dirty="0" smtClean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11-2 or 1-10</a:t>
            </a:r>
            <a:endParaRPr lang="en-GB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8556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4844"/>
            <a:ext cx="7048668" cy="2700300"/>
          </a:xfrm>
        </p:spPr>
        <p:txBody>
          <a:bodyPr/>
          <a:lstStyle/>
          <a:p>
            <a:pPr algn="ctr"/>
            <a:r>
              <a:rPr lang="en-US" sz="4400" dirty="0" smtClean="0"/>
              <a:t>Multiple diffraction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3356992"/>
            <a:ext cx="3713993" cy="2484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993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2138" y="1252538"/>
            <a:ext cx="5419725" cy="435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1677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6900" y="1262063"/>
            <a:ext cx="5410200" cy="4333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16775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62138" y="1252538"/>
            <a:ext cx="5419725" cy="43529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1677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85800"/>
            <a:ext cx="3276600" cy="26304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416777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7850" y="3767138"/>
            <a:ext cx="3246438" cy="2611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1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16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48" y="872716"/>
            <a:ext cx="8236800" cy="648072"/>
          </a:xfrm>
        </p:spPr>
        <p:txBody>
          <a:bodyPr/>
          <a:lstStyle/>
          <a:p>
            <a:r>
              <a:rPr lang="en-US" dirty="0" smtClean="0"/>
              <a:t>Other devices that exhibit strong dynamic diffraction properties can also be described using dynamical diffraction theory.</a:t>
            </a:r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4824028" y="1825166"/>
            <a:ext cx="3384376" cy="2664296"/>
            <a:chOff x="815850" y="1700808"/>
            <a:chExt cx="3384376" cy="2664296"/>
          </a:xfrm>
        </p:grpSpPr>
        <p:sp>
          <p:nvSpPr>
            <p:cNvPr id="32" name="TextBox 135"/>
            <p:cNvSpPr txBox="1">
              <a:spLocks noChangeArrowheads="1"/>
            </p:cNvSpPr>
            <p:nvPr/>
          </p:nvSpPr>
          <p:spPr bwMode="auto">
            <a:xfrm>
              <a:off x="852362" y="1700808"/>
              <a:ext cx="3347864" cy="2664296"/>
            </a:xfrm>
            <a:prstGeom prst="rect">
              <a:avLst/>
            </a:prstGeom>
            <a:solidFill>
              <a:srgbClr val="46957E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27" name="TextBox 118"/>
            <p:cNvSpPr txBox="1">
              <a:spLocks noChangeArrowheads="1"/>
            </p:cNvSpPr>
            <p:nvPr/>
          </p:nvSpPr>
          <p:spPr bwMode="auto">
            <a:xfrm>
              <a:off x="815850" y="1723033"/>
              <a:ext cx="333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r>
                <a:rPr lang="en-GB" sz="1400" b="1" dirty="0" smtClean="0">
                  <a:solidFill>
                    <a:srgbClr val="000000"/>
                  </a:solidFill>
                  <a:ea typeface="ＭＳ Ｐゴシック" pitchFamily="34" charset="-128"/>
                </a:rPr>
                <a:t>Fresnel Zone Plates</a:t>
              </a:r>
              <a:endParaRPr lang="en-GB" sz="1400" b="1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31" name="Rectangle 123"/>
            <p:cNvSpPr>
              <a:spLocks noChangeArrowheads="1"/>
            </p:cNvSpPr>
            <p:nvPr/>
          </p:nvSpPr>
          <p:spPr bwMode="auto">
            <a:xfrm>
              <a:off x="1031874" y="4005064"/>
              <a:ext cx="2993727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GB" sz="1000" i="1" dirty="0" smtClean="0">
                  <a:solidFill>
                    <a:srgbClr val="000000"/>
                  </a:solidFill>
                  <a:ea typeface="ＭＳ Ｐゴシック" pitchFamily="34" charset="-128"/>
                </a:rPr>
                <a:t>Yan et </a:t>
              </a:r>
              <a:r>
                <a:rPr lang="en-GB" sz="1000" i="1" dirty="0">
                  <a:solidFill>
                    <a:srgbClr val="000000"/>
                  </a:solidFill>
                  <a:ea typeface="ＭＳ Ｐゴシック" pitchFamily="34" charset="-128"/>
                </a:rPr>
                <a:t>al </a:t>
              </a:r>
              <a:r>
                <a:rPr lang="en-US" sz="1000" dirty="0" smtClean="0">
                  <a:solidFill>
                    <a:srgbClr val="000000"/>
                  </a:solidFill>
                  <a:ea typeface="ＭＳ Ｐゴシック" pitchFamily="34" charset="-128"/>
                </a:rPr>
                <a:t>Phys. Rev. B 76, 115438 (2007)</a:t>
              </a:r>
              <a:endParaRPr lang="en-GB" sz="1000" i="1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pic>
          <p:nvPicPr>
            <p:cNvPr id="81925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3862" y="2636912"/>
              <a:ext cx="1180313" cy="540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43942" y="2060848"/>
              <a:ext cx="2525103" cy="1692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951805" y="1861170"/>
            <a:ext cx="3440175" cy="2647950"/>
            <a:chOff x="4884302" y="1700808"/>
            <a:chExt cx="3440175" cy="2647950"/>
          </a:xfrm>
        </p:grpSpPr>
        <p:sp>
          <p:nvSpPr>
            <p:cNvPr id="18" name="TextBox 135"/>
            <p:cNvSpPr txBox="1">
              <a:spLocks noChangeArrowheads="1"/>
            </p:cNvSpPr>
            <p:nvPr/>
          </p:nvSpPr>
          <p:spPr bwMode="auto">
            <a:xfrm>
              <a:off x="4884302" y="1700808"/>
              <a:ext cx="3332163" cy="2647950"/>
            </a:xfrm>
            <a:prstGeom prst="rect">
              <a:avLst/>
            </a:prstGeom>
            <a:solidFill>
              <a:srgbClr val="46957E">
                <a:alpha val="2196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  <a:p>
              <a:pPr algn="l" defTabSz="457200"/>
              <a:endParaRPr lang="it-IT" sz="240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3" name="TextBox 118"/>
            <p:cNvSpPr txBox="1">
              <a:spLocks noChangeArrowheads="1"/>
            </p:cNvSpPr>
            <p:nvPr/>
          </p:nvSpPr>
          <p:spPr bwMode="auto">
            <a:xfrm>
              <a:off x="4992314" y="1772816"/>
              <a:ext cx="3332163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 defTabSz="457200"/>
              <a:r>
                <a:rPr lang="en-GB" sz="1400" b="1" dirty="0" err="1" smtClean="0">
                  <a:solidFill>
                    <a:srgbClr val="000000"/>
                  </a:solidFill>
                  <a:ea typeface="ＭＳ Ｐゴシック" pitchFamily="34" charset="-128"/>
                </a:rPr>
                <a:t>Multilayers</a:t>
              </a:r>
              <a:r>
                <a:rPr lang="en-GB" sz="1400" b="1" dirty="0" smtClean="0">
                  <a:solidFill>
                    <a:srgbClr val="000000"/>
                  </a:solidFill>
                  <a:ea typeface="ＭＳ Ｐゴシック" pitchFamily="34" charset="-128"/>
                </a:rPr>
                <a:t>/</a:t>
              </a:r>
              <a:r>
                <a:rPr lang="en-GB" sz="1400" b="1" dirty="0" err="1" smtClean="0">
                  <a:solidFill>
                    <a:srgbClr val="000000"/>
                  </a:solidFill>
                  <a:ea typeface="ＭＳ Ｐゴシック" pitchFamily="34" charset="-128"/>
                </a:rPr>
                <a:t>Superlattices</a:t>
              </a:r>
              <a:endParaRPr lang="en-GB" sz="1400" b="1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17" name="Rectangle 123"/>
            <p:cNvSpPr>
              <a:spLocks noChangeArrowheads="1"/>
            </p:cNvSpPr>
            <p:nvPr/>
          </p:nvSpPr>
          <p:spPr bwMode="auto">
            <a:xfrm>
              <a:off x="5004049" y="3609020"/>
              <a:ext cx="309634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457200"/>
              <a:r>
                <a:rPr lang="en-US" sz="1000" b="1" i="1" dirty="0" smtClean="0">
                  <a:ea typeface="ＭＳ Ｐゴシック" pitchFamily="34" charset="-128"/>
                </a:rPr>
                <a:t>Bartels et al. </a:t>
              </a:r>
              <a:r>
                <a:rPr lang="pt-BR" sz="1000" b="1" i="1" dirty="0" smtClean="0">
                  <a:ea typeface="ＭＳ Ｐゴシック" pitchFamily="34" charset="-128"/>
                </a:rPr>
                <a:t>Acta Cryst. (1986). A42, 539-545</a:t>
              </a:r>
            </a:p>
            <a:p>
              <a:pPr defTabSz="457200"/>
              <a:r>
                <a:rPr lang="hu-HU" sz="1000" b="1" i="1" dirty="0" smtClean="0">
                  <a:ea typeface="ＭＳ Ｐゴシック" pitchFamily="34" charset="-128"/>
                </a:rPr>
                <a:t>Osterhoff, Opt</a:t>
              </a:r>
              <a:r>
                <a:rPr lang="hu-HU" sz="1000" b="1" i="1" dirty="0">
                  <a:ea typeface="ＭＳ Ｐゴシック" pitchFamily="34" charset="-128"/>
                </a:rPr>
                <a:t>. Lett.  37, 3705-3707 (2012).</a:t>
              </a:r>
              <a:endParaRPr lang="pt-BR" sz="1000" b="1" i="1" dirty="0" smtClean="0">
                <a:ea typeface="ＭＳ Ｐゴシック" pitchFamily="34" charset="-128"/>
              </a:endParaRPr>
            </a:p>
            <a:p>
              <a:pPr defTabSz="457200"/>
              <a:endParaRPr lang="pt-BR" sz="1000" b="1" i="1" dirty="0" smtClean="0">
                <a:ea typeface="ＭＳ Ｐゴシック" pitchFamily="34" charset="-128"/>
              </a:endParaRPr>
            </a:p>
            <a:p>
              <a:pPr defTabSz="457200"/>
              <a:r>
                <a:rPr lang="pt-BR" sz="1000" b="1" i="1" dirty="0" smtClean="0">
                  <a:ea typeface="ＭＳ Ｐゴシック" pitchFamily="34" charset="-128"/>
                </a:rPr>
                <a:t>http://x-server.gmca.aps.anl.gov/GID_sl.html</a:t>
              </a:r>
            </a:p>
          </p:txBody>
        </p:sp>
        <p:pic>
          <p:nvPicPr>
            <p:cNvPr id="81929" name="Picture 9" descr="Fig.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24562" y="2060848"/>
              <a:ext cx="917356" cy="1521558"/>
            </a:xfrm>
            <a:prstGeom prst="rect">
              <a:avLst/>
            </a:prstGeom>
            <a:noFill/>
          </p:spPr>
        </p:pic>
        <p:pic>
          <p:nvPicPr>
            <p:cNvPr id="81931" name="Picture 11" descr="GID_sl: Dynamical x-ray diffraction from strained crystals and multilayers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28318" y="3212976"/>
              <a:ext cx="2304256" cy="386399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370" y="2132856"/>
              <a:ext cx="1296144" cy="1004342"/>
            </a:xfrm>
            <a:prstGeom prst="rect">
              <a:avLst/>
            </a:prstGeom>
          </p:spPr>
        </p:pic>
      </p:grp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 bwMode="gray">
          <a:xfrm>
            <a:off x="503548" y="5157192"/>
            <a:ext cx="8236800" cy="6480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Dynamical diffraction is also of great importance in the fields of Neutron diffraction and Electron diffraction.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4844"/>
            <a:ext cx="7048668" cy="2700300"/>
          </a:xfrm>
        </p:spPr>
        <p:txBody>
          <a:bodyPr/>
          <a:lstStyle/>
          <a:p>
            <a:pPr algn="ctr"/>
            <a:r>
              <a:rPr lang="en-US" sz="4400" dirty="0" smtClean="0"/>
              <a:t>Some new applications of the Dynamical Theory of Diffraction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BERRY PHASE induces a kick of the x-ray trajectory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5301208"/>
            <a:ext cx="396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K </a:t>
            </a:r>
            <a:r>
              <a:rPr lang="en-GB" dirty="0"/>
              <a:t>Sawada, </a:t>
            </a:r>
            <a:r>
              <a:rPr lang="en-GB" dirty="0" smtClean="0"/>
              <a:t>S </a:t>
            </a:r>
            <a:r>
              <a:rPr lang="en-GB" dirty="0"/>
              <a:t>Murakami, </a:t>
            </a:r>
            <a:r>
              <a:rPr lang="en-GB" dirty="0" smtClean="0"/>
              <a:t>N </a:t>
            </a:r>
            <a:r>
              <a:rPr lang="en-GB" dirty="0" err="1" smtClean="0"/>
              <a:t>Nagaosa</a:t>
            </a:r>
            <a:r>
              <a:rPr lang="en-GB" dirty="0" smtClean="0"/>
              <a:t> </a:t>
            </a:r>
          </a:p>
          <a:p>
            <a:r>
              <a:rPr lang="en-GB" dirty="0" smtClean="0"/>
              <a:t>Phys</a:t>
            </a:r>
            <a:r>
              <a:rPr lang="en-GB" dirty="0"/>
              <a:t>. Rev. </a:t>
            </a:r>
            <a:r>
              <a:rPr lang="en-GB" dirty="0" err="1"/>
              <a:t>Lett</a:t>
            </a:r>
            <a:r>
              <a:rPr lang="en-GB" dirty="0"/>
              <a:t>. 96, </a:t>
            </a:r>
            <a:r>
              <a:rPr lang="en-GB" dirty="0" smtClean="0"/>
              <a:t>154802 (2006)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1808820"/>
            <a:ext cx="4916108" cy="3348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532" y="2024844"/>
            <a:ext cx="3576440" cy="31683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6016" y="5265204"/>
            <a:ext cx="4140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Y </a:t>
            </a:r>
            <a:r>
              <a:rPr lang="en-GB" dirty="0" err="1" smtClean="0"/>
              <a:t>Kohmura</a:t>
            </a:r>
            <a:r>
              <a:rPr lang="en-GB" dirty="0"/>
              <a:t>, </a:t>
            </a:r>
            <a:r>
              <a:rPr lang="en-GB" dirty="0" smtClean="0"/>
              <a:t>K Sawada</a:t>
            </a:r>
            <a:r>
              <a:rPr lang="en-GB" dirty="0"/>
              <a:t>, </a:t>
            </a:r>
            <a:r>
              <a:rPr lang="en-GB" dirty="0" smtClean="0"/>
              <a:t>T </a:t>
            </a:r>
            <a:r>
              <a:rPr lang="en-GB" dirty="0"/>
              <a:t>Ishikawa  </a:t>
            </a:r>
            <a:endParaRPr lang="en-GB" dirty="0" smtClean="0"/>
          </a:p>
          <a:p>
            <a:r>
              <a:rPr lang="en-GB" dirty="0" smtClean="0"/>
              <a:t>Phys. Rev. </a:t>
            </a:r>
            <a:r>
              <a:rPr lang="en-GB" dirty="0" err="1" smtClean="0"/>
              <a:t>Lett</a:t>
            </a:r>
            <a:r>
              <a:rPr lang="en-GB" dirty="0" smtClean="0"/>
              <a:t>. 104</a:t>
            </a:r>
            <a:r>
              <a:rPr lang="en-GB" dirty="0"/>
              <a:t>, 244801 (2010)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75556" y="836712"/>
            <a:ext cx="766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Berry, M.V. Proc. R. Soc. London, Ser. A392, 45 (1984)</a:t>
            </a:r>
          </a:p>
          <a:p>
            <a:r>
              <a:rPr lang="en-US" dirty="0" smtClean="0"/>
              <a:t>Berry, M.V. 1990 Physics Today, 43, 12 34-40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995936" y="1736812"/>
            <a:ext cx="756084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4248" y="692696"/>
            <a:ext cx="984066" cy="1323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48" y="1520788"/>
            <a:ext cx="8640452" cy="2369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Time-dependent diffraction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516" y="620688"/>
            <a:ext cx="8460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Time-dependence diffraction was studied in the 1990s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“wake” </a:t>
            </a:r>
            <a:r>
              <a:rPr lang="en-US" sz="2400" dirty="0" err="1" smtClean="0">
                <a:solidFill>
                  <a:schemeClr val="tx2"/>
                </a:solidFill>
              </a:rPr>
              <a:t>monochromator</a:t>
            </a:r>
            <a:r>
              <a:rPr lang="en-US" sz="2400" dirty="0" smtClean="0">
                <a:solidFill>
                  <a:schemeClr val="tx2"/>
                </a:solidFill>
              </a:rPr>
              <a:t> proposed by  </a:t>
            </a:r>
            <a:r>
              <a:rPr lang="en-US" sz="2400" dirty="0" err="1" smtClean="0">
                <a:solidFill>
                  <a:schemeClr val="tx2"/>
                </a:solidFill>
              </a:rPr>
              <a:t>G.Geloni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5516" y="5704510"/>
            <a:ext cx="86409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G. </a:t>
            </a:r>
            <a:r>
              <a:rPr lang="en-US" sz="1200" dirty="0" err="1" smtClean="0">
                <a:solidFill>
                  <a:srgbClr val="FF0000"/>
                </a:solidFill>
              </a:rPr>
              <a:t>Geloni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i="1" dirty="0" smtClean="0">
                <a:solidFill>
                  <a:srgbClr val="FF0000"/>
                </a:solidFill>
              </a:rPr>
              <a:t>Self-seeded X-ray Free-Electron Lasers</a:t>
            </a:r>
          </a:p>
          <a:p>
            <a:r>
              <a:rPr lang="en-US" sz="1100" dirty="0" smtClean="0">
                <a:solidFill>
                  <a:srgbClr val="FF0000"/>
                </a:solidFill>
              </a:rPr>
              <a:t>https://pubdb.xfel.eu/record/292720/files/RESUB_self_final%20-%20POST_REFEREE.pdf?subformat=pdfa</a:t>
            </a:r>
          </a:p>
          <a:p>
            <a:r>
              <a:rPr lang="en-US" sz="1100" dirty="0" smtClean="0">
                <a:solidFill>
                  <a:srgbClr val="0000FF"/>
                </a:solidFill>
              </a:rPr>
              <a:t>Y. </a:t>
            </a:r>
            <a:r>
              <a:rPr lang="en-US" sz="1100" dirty="0" err="1" smtClean="0">
                <a:solidFill>
                  <a:srgbClr val="0000FF"/>
                </a:solidFill>
              </a:rPr>
              <a:t>Shvyd’ko</a:t>
            </a:r>
            <a:r>
              <a:rPr lang="en-US" sz="1100" dirty="0" smtClean="0">
                <a:solidFill>
                  <a:srgbClr val="0000FF"/>
                </a:solidFill>
              </a:rPr>
              <a:t> and R. Lindberg</a:t>
            </a:r>
            <a:r>
              <a:rPr lang="en-US" sz="1100" i="1" dirty="0" smtClean="0">
                <a:solidFill>
                  <a:srgbClr val="0000FF"/>
                </a:solidFill>
              </a:rPr>
              <a:t>, Spatiotemporal response of crystals in x-ray Bragg diffraction</a:t>
            </a:r>
            <a:r>
              <a:rPr lang="en-US" sz="1100" dirty="0" smtClean="0">
                <a:solidFill>
                  <a:srgbClr val="0000FF"/>
                </a:solidFill>
              </a:rPr>
              <a:t>, Phys. Rev. ST </a:t>
            </a:r>
            <a:r>
              <a:rPr lang="en-US" sz="1100" dirty="0" err="1" smtClean="0">
                <a:solidFill>
                  <a:srgbClr val="0000FF"/>
                </a:solidFill>
              </a:rPr>
              <a:t>Accel</a:t>
            </a:r>
            <a:r>
              <a:rPr lang="en-US" sz="1100" dirty="0" smtClean="0">
                <a:solidFill>
                  <a:srgbClr val="0000FF"/>
                </a:solidFill>
              </a:rPr>
              <a:t>. Beams 15, 100702 (2012) </a:t>
            </a:r>
            <a:r>
              <a:rPr lang="en-US" sz="1050" dirty="0" err="1" smtClean="0">
                <a:solidFill>
                  <a:srgbClr val="0000FF"/>
                </a:solidFill>
              </a:rPr>
              <a:t>dx.doi.org</a:t>
            </a:r>
            <a:r>
              <a:rPr lang="en-US" sz="1050" dirty="0" smtClean="0">
                <a:solidFill>
                  <a:srgbClr val="0000FF"/>
                </a:solidFill>
              </a:rPr>
              <a:t>/10.1103/PhysRevSTAB.15.100702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636" y="3897052"/>
            <a:ext cx="2647448" cy="1836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24028" y="3717032"/>
            <a:ext cx="2391172" cy="21940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923928" y="4545124"/>
            <a:ext cx="684076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7064353">
            <a:off x="3231278" y="3792242"/>
            <a:ext cx="684076" cy="3124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4300431">
            <a:off x="5334539" y="3753929"/>
            <a:ext cx="684076" cy="3124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7684" y="1412776"/>
            <a:ext cx="900100" cy="714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00092" y="1340768"/>
            <a:ext cx="1114889" cy="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0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764704"/>
            <a:ext cx="8236800" cy="1548172"/>
          </a:xfrm>
        </p:spPr>
        <p:txBody>
          <a:bodyPr/>
          <a:lstStyle/>
          <a:p>
            <a:r>
              <a:rPr lang="en-US" dirty="0" smtClean="0"/>
              <a:t>A result of COHERENT (RAYLEIGH) scattering of the X-rays on the elements of a </a:t>
            </a:r>
            <a:r>
              <a:rPr lang="en-US" dirty="0"/>
              <a:t>periodic structure </a:t>
            </a:r>
            <a:r>
              <a:rPr lang="en-US" dirty="0" smtClean="0"/>
              <a:t>(e.g., atoms).  </a:t>
            </a:r>
          </a:p>
          <a:p>
            <a:r>
              <a:rPr lang="en-US" dirty="0" smtClean="0"/>
              <a:t>Although </a:t>
            </a:r>
            <a:r>
              <a:rPr lang="en-US" dirty="0" err="1" smtClean="0">
                <a:latin typeface="Symbol" pitchFamily="18" charset="2"/>
              </a:rPr>
              <a:t>s</a:t>
            </a:r>
            <a:r>
              <a:rPr lang="en-US" i="1" baseline="-25000" dirty="0" err="1" smtClean="0"/>
              <a:t>R</a:t>
            </a:r>
            <a:r>
              <a:rPr lang="en-US" dirty="0" smtClean="0"/>
              <a:t> is small compared to other processes, the effect is the basis of X-ray diffraction.</a:t>
            </a:r>
          </a:p>
          <a:p>
            <a:r>
              <a:rPr lang="en-US" dirty="0" smtClean="0"/>
              <a:t>The (small) scattering is enhanced by the periodic distribution of the </a:t>
            </a:r>
            <a:r>
              <a:rPr lang="en-US" dirty="0" err="1" smtClean="0"/>
              <a:t>scatterers</a:t>
            </a:r>
            <a:r>
              <a:rPr lang="en-US" dirty="0" smtClean="0"/>
              <a:t> (atoms)</a:t>
            </a:r>
            <a:endParaRPr lang="en-GB" dirty="0"/>
          </a:p>
        </p:txBody>
      </p:sp>
      <p:pic>
        <p:nvPicPr>
          <p:cNvPr id="1026" name="Picture 2" descr="http://hyperphysics.phy-astr.gsu.edu/hbase/quantum/imgqua/bragglaw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16" y="2852936"/>
            <a:ext cx="5216657" cy="2481241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6048164" y="5445224"/>
            <a:ext cx="2196244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084168" y="4041068"/>
            <a:ext cx="8384" cy="1448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300192" y="4365104"/>
            <a:ext cx="0" cy="1124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588224" y="4365104"/>
            <a:ext cx="0" cy="1124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876256" y="4365104"/>
            <a:ext cx="0" cy="1124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2300" y="4329100"/>
            <a:ext cx="0" cy="1124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740352" y="4329100"/>
            <a:ext cx="0" cy="11245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560332" y="5661248"/>
            <a:ext cx="46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5294112" y="4569804"/>
            <a:ext cx="121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Intensity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4844"/>
            <a:ext cx="7048668" cy="2700300"/>
          </a:xfrm>
        </p:spPr>
        <p:txBody>
          <a:bodyPr/>
          <a:lstStyle/>
          <a:p>
            <a:pPr algn="ctr"/>
            <a:r>
              <a:rPr lang="en-US" sz="4400" dirty="0" smtClean="0"/>
              <a:t>Final remarks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5517232"/>
            <a:ext cx="9144508" cy="97210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-508" y="3645024"/>
            <a:ext cx="9144508" cy="792088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0" y="1448780"/>
            <a:ext cx="9144000" cy="126014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MODEL SHOULD I USE?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520788"/>
            <a:ext cx="6732748" cy="576064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1st approximation: dynamical diffraction theory for the perfect crystal</a:t>
            </a:r>
          </a:p>
          <a:p>
            <a:pPr lvl="2"/>
            <a:r>
              <a:rPr lang="en-US" dirty="0" err="1" smtClean="0"/>
              <a:t>e.g</a:t>
            </a:r>
            <a:r>
              <a:rPr lang="en-US" dirty="0" smtClean="0"/>
              <a:t>, flat </a:t>
            </a:r>
            <a:r>
              <a:rPr lang="en-US" dirty="0" err="1" smtClean="0"/>
              <a:t>monochromators</a:t>
            </a:r>
            <a:r>
              <a:rPr lang="en-US" dirty="0" smtClean="0"/>
              <a:t>, curved </a:t>
            </a:r>
            <a:r>
              <a:rPr lang="en-US" dirty="0" err="1" smtClean="0"/>
              <a:t>monochromators</a:t>
            </a:r>
            <a:r>
              <a:rPr lang="en-US" dirty="0" smtClean="0"/>
              <a:t> and spectrometers locally “undistorted”, standing waves, etc. XOP, SHADOW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2nd approximation: local applications of the dynamical theory for perfect crystals to distorted ones</a:t>
            </a:r>
          </a:p>
          <a:p>
            <a:pPr lvl="2"/>
            <a:r>
              <a:rPr lang="en-US" dirty="0" err="1" smtClean="0"/>
              <a:t>e.g</a:t>
            </a:r>
            <a:r>
              <a:rPr lang="en-US" dirty="0" smtClean="0"/>
              <a:t>, curved crystals: </a:t>
            </a:r>
            <a:r>
              <a:rPr lang="en-US" dirty="0" err="1" smtClean="0"/>
              <a:t>Multilamellar</a:t>
            </a:r>
            <a:r>
              <a:rPr lang="en-US" dirty="0" smtClean="0"/>
              <a:t> method (XOP/XCRYSTAL)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3rd approximation: geometrical optics or </a:t>
            </a:r>
            <a:r>
              <a:rPr lang="en-US" dirty="0" err="1" smtClean="0"/>
              <a:t>eikonal</a:t>
            </a:r>
            <a:r>
              <a:rPr lang="en-US" dirty="0" smtClean="0"/>
              <a:t> theory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 err="1" smtClean="0"/>
              <a:t>e.g</a:t>
            </a:r>
            <a:r>
              <a:rPr lang="en-US" dirty="0" smtClean="0"/>
              <a:t>, curved Laue crystals: Penning-Polder method (XOP/XCRYSTAL)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4th approximation: wave optics or Takagi theory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2D numerical integration: Topography codes adapted to user needs.</a:t>
            </a:r>
          </a:p>
          <a:p>
            <a:pPr lvl="2">
              <a:lnSpc>
                <a:spcPct val="100000"/>
              </a:lnSpc>
              <a:spcAft>
                <a:spcPts val="1000"/>
              </a:spcAft>
            </a:pPr>
            <a:r>
              <a:rPr lang="en-US" dirty="0" smtClean="0"/>
              <a:t>1D numerical integration: curved spectrometers, </a:t>
            </a:r>
            <a:r>
              <a:rPr lang="en-US" dirty="0" err="1" smtClean="0"/>
              <a:t>monochromators</a:t>
            </a:r>
            <a:r>
              <a:rPr lang="en-US" dirty="0" smtClean="0"/>
              <a:t>, analyzers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5th approximation: wave optics or Takagi theory for many waves (white beams, curved surfaces, incoherent superposition, divergent beams)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4725144"/>
            <a:ext cx="828600" cy="67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1524" y="2600908"/>
            <a:ext cx="2062944" cy="969244"/>
          </a:xfrm>
          <a:prstGeom prst="rect">
            <a:avLst/>
          </a:prstGeom>
        </p:spPr>
      </p:pic>
      <p:pic>
        <p:nvPicPr>
          <p:cNvPr id="9" name="Picture 116" descr="https://thumb.ccsd.cnrs.fr/7975022/lar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4725144"/>
            <a:ext cx="671142" cy="648072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 bwMode="gray">
          <a:xfrm>
            <a:off x="179512" y="692696"/>
            <a:ext cx="8748972" cy="7200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rgbClr val="FF0000"/>
                </a:solidFill>
              </a:rPr>
              <a:t>Hierarchy of dynamical theories of x-ray diffraction for deformed and perfect crystals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J </a:t>
            </a:r>
            <a:r>
              <a:rPr lang="en-US" sz="1400" dirty="0" err="1" smtClean="0">
                <a:solidFill>
                  <a:srgbClr val="FF0000"/>
                </a:solidFill>
              </a:rPr>
              <a:t>Härtwig</a:t>
            </a:r>
            <a:r>
              <a:rPr lang="en-US" sz="1400" dirty="0" smtClean="0">
                <a:solidFill>
                  <a:srgbClr val="FF0000"/>
                </a:solidFill>
              </a:rPr>
              <a:t> (2001 J. Phys. D 34 A70)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4288" y="3633225"/>
            <a:ext cx="1296144" cy="86263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440666"/>
            <a:ext cx="1260140" cy="12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308304" y="5769260"/>
            <a:ext cx="126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DO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pic>
        <p:nvPicPr>
          <p:cNvPr id="9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35796" y="1376772"/>
            <a:ext cx="4032448" cy="2268252"/>
          </a:xfrm>
          <a:prstGeom prst="rect">
            <a:avLst/>
          </a:prstGeom>
        </p:spPr>
      </p:pic>
      <p:sp>
        <p:nvSpPr>
          <p:cNvPr id="10" name="ZoneTexte 5"/>
          <p:cNvSpPr txBox="1"/>
          <p:nvPr/>
        </p:nvSpPr>
        <p:spPr>
          <a:xfrm>
            <a:off x="3131840" y="4509120"/>
            <a:ext cx="29216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0" dirty="0" err="1" smtClean="0">
                <a:solidFill>
                  <a:srgbClr val="FF0000"/>
                </a:solidFill>
              </a:rPr>
              <a:t>Thanks</a:t>
            </a:r>
            <a:r>
              <a:rPr lang="fr-FR" sz="6000" dirty="0" smtClean="0">
                <a:solidFill>
                  <a:srgbClr val="FF0000"/>
                </a:solidFill>
              </a:rPr>
              <a:t>!</a:t>
            </a:r>
            <a:endParaRPr lang="fr-FR" sz="6000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667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FigureS</a:t>
            </a:r>
            <a:r>
              <a:rPr lang="en-US" dirty="0" smtClean="0"/>
              <a:t> credits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http://x-server.gmca.aps.anl.gov/</a:t>
            </a:r>
            <a:endParaRPr lang="en-US" dirty="0" smtClean="0"/>
          </a:p>
          <a:p>
            <a:r>
              <a:rPr lang="en-GB" dirty="0" smtClean="0">
                <a:hlinkClick r:id="rId3"/>
              </a:rPr>
              <a:t>http://staff.chess.cornell.edu/~shen/AEP711_Dynamical_XRD.pdf</a:t>
            </a:r>
            <a:endParaRPr lang="en-US" dirty="0" smtClean="0"/>
          </a:p>
          <a:p>
            <a:r>
              <a:rPr lang="en-GB" dirty="0" smtClean="0">
                <a:hlinkClick r:id="rId4"/>
              </a:rPr>
              <a:t>https://hal.archives-ouvertes.fr/medihal-01285374/</a:t>
            </a:r>
            <a:endParaRPr lang="en-US" dirty="0" smtClean="0"/>
          </a:p>
          <a:p>
            <a:r>
              <a:rPr lang="hu-HU" i="1" dirty="0" smtClean="0">
                <a:ea typeface="ＭＳ Ｐゴシック" pitchFamily="34" charset="-128"/>
              </a:rPr>
              <a:t>Osterhoff, Opt. Lett.  37, 3705-3707 (2012)</a:t>
            </a:r>
            <a:endParaRPr lang="en-US" i="1" dirty="0" smtClean="0">
              <a:ea typeface="ＭＳ Ｐゴシック" pitchFamily="34" charset="-128"/>
            </a:endParaRPr>
          </a:p>
          <a:p>
            <a:r>
              <a:rPr lang="pt-BR" i="1" dirty="0" smtClean="0">
                <a:ea typeface="ＭＳ Ｐゴシック" pitchFamily="34" charset="-128"/>
                <a:hlinkClick r:id="rId5" action="ppaction://hlinkfile"/>
              </a:rPr>
              <a:t>ftp://ftp.ill.eu/pub/lss/Ekater/articles/r10901.pdf</a:t>
            </a:r>
            <a:endParaRPr lang="pt-BR" i="1" dirty="0" smtClean="0">
              <a:ea typeface="ＭＳ Ｐゴシック" pitchFamily="34" charset="-128"/>
            </a:endParaRPr>
          </a:p>
          <a:p>
            <a:r>
              <a:rPr lang="pt-BR" i="1" dirty="0" smtClean="0">
                <a:ea typeface="ＭＳ Ｐゴシック" pitchFamily="34" charset="-128"/>
              </a:rPr>
              <a:t>M </a:t>
            </a:r>
            <a:r>
              <a:rPr lang="pt-BR" i="1" dirty="0" err="1" smtClean="0">
                <a:ea typeface="ＭＳ Ｐゴシック" pitchFamily="34" charset="-128"/>
              </a:rPr>
              <a:t>Krisch</a:t>
            </a:r>
            <a:r>
              <a:rPr lang="pt-BR" i="1" dirty="0" smtClean="0">
                <a:ea typeface="ＭＳ Ｐゴシック" pitchFamily="34" charset="-128"/>
              </a:rPr>
              <a:t> </a:t>
            </a:r>
            <a:r>
              <a:rPr lang="pt-BR" i="1" dirty="0" err="1" smtClean="0">
                <a:ea typeface="ＭＳ Ｐゴシック" pitchFamily="34" charset="-128"/>
              </a:rPr>
              <a:t>Ph</a:t>
            </a:r>
            <a:r>
              <a:rPr lang="pt-BR" i="1" dirty="0" smtClean="0">
                <a:ea typeface="ＭＳ Ｐゴシック" pitchFamily="34" charset="-128"/>
              </a:rPr>
              <a:t> </a:t>
            </a:r>
            <a:r>
              <a:rPr lang="pt-BR" i="1" dirty="0" err="1" smtClean="0">
                <a:ea typeface="ＭＳ Ｐゴシック" pitchFamily="34" charset="-128"/>
              </a:rPr>
              <a:t>D</a:t>
            </a:r>
            <a:r>
              <a:rPr lang="pt-BR" i="1" dirty="0" smtClean="0">
                <a:ea typeface="ＭＳ Ｐゴシック" pitchFamily="34" charset="-128"/>
              </a:rPr>
              <a:t> </a:t>
            </a:r>
            <a:r>
              <a:rPr lang="pt-BR" i="1" dirty="0" err="1" smtClean="0">
                <a:ea typeface="ＭＳ Ｐゴシック" pitchFamily="34" charset="-128"/>
              </a:rPr>
              <a:t>Thesis</a:t>
            </a:r>
            <a:endParaRPr lang="pt-BR" i="1" dirty="0" smtClean="0">
              <a:ea typeface="ＭＳ Ｐゴシック" pitchFamily="34" charset="-128"/>
            </a:endParaRPr>
          </a:p>
          <a:p>
            <a:r>
              <a:rPr lang="en-US" dirty="0" err="1"/>
              <a:t>Als</a:t>
            </a:r>
            <a:r>
              <a:rPr lang="en-US" dirty="0"/>
              <a:t>-Nielsen &amp; </a:t>
            </a:r>
            <a:r>
              <a:rPr lang="en-US" dirty="0" err="1"/>
              <a:t>McMorrow</a:t>
            </a:r>
            <a:r>
              <a:rPr lang="en-US" dirty="0"/>
              <a:t> “Elements of modern X-ray Physics</a:t>
            </a:r>
            <a:r>
              <a:rPr lang="en-US" dirty="0" smtClean="0"/>
              <a:t>”</a:t>
            </a:r>
          </a:p>
          <a:p>
            <a:r>
              <a:rPr lang="en-US" dirty="0">
                <a:hlinkClick r:id="rId6"/>
              </a:rPr>
              <a:t>http://www.u-oplaz.com/new/</a:t>
            </a:r>
            <a:r>
              <a:rPr lang="en-US" dirty="0" smtClean="0">
                <a:hlinkClick r:id="rId6"/>
              </a:rPr>
              <a:t>waveplate.htm</a:t>
            </a:r>
            <a:endParaRPr lang="en-US" dirty="0" smtClean="0"/>
          </a:p>
          <a:p>
            <a:endParaRPr lang="en-GB" dirty="0"/>
          </a:p>
          <a:p>
            <a:endParaRPr lang="pt-BR" i="1" dirty="0" smtClean="0">
              <a:ea typeface="ＭＳ Ｐゴシック" pitchFamily="34" charset="-128"/>
            </a:endParaRPr>
          </a:p>
          <a:p>
            <a:endParaRPr lang="pt-BR" i="1" dirty="0" smtClean="0">
              <a:ea typeface="ＭＳ Ｐゴシック" pitchFamily="34" charset="-128"/>
            </a:endParaRPr>
          </a:p>
          <a:p>
            <a:endParaRPr lang="en-GB" dirty="0" smtClean="0"/>
          </a:p>
          <a:p>
            <a:endParaRPr lang="en-US" dirty="0" smtClean="0"/>
          </a:p>
          <a:p>
            <a:endParaRPr lang="en-GB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GB" dirty="0" smtClean="0"/>
          </a:p>
          <a:p>
            <a:endParaRPr lang="en-US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Kinematical </a:t>
            </a:r>
            <a:r>
              <a:rPr lang="en-US" dirty="0" err="1" smtClean="0"/>
              <a:t>vs</a:t>
            </a:r>
            <a:r>
              <a:rPr lang="en-US" dirty="0" smtClean="0"/>
              <a:t> dynamical diffraction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0" y="872716"/>
            <a:ext cx="3924436" cy="3420380"/>
          </a:xfrm>
        </p:spPr>
        <p:txBody>
          <a:bodyPr/>
          <a:lstStyle/>
          <a:p>
            <a:pPr algn="just"/>
            <a:r>
              <a:rPr lang="en-US" b="0" dirty="0" smtClean="0"/>
              <a:t>The diffraction of X-rays by very small crystals has been described by Laue's </a:t>
            </a:r>
            <a:r>
              <a:rPr lang="en-US" dirty="0" smtClean="0"/>
              <a:t>kinematic theory</a:t>
            </a:r>
            <a:r>
              <a:rPr lang="en-US" b="0" dirty="0" smtClean="0"/>
              <a:t>.</a:t>
            </a:r>
          </a:p>
          <a:p>
            <a:pPr algn="just"/>
            <a:r>
              <a:rPr lang="en-US" b="0" dirty="0" smtClean="0"/>
              <a:t>It supposes that oscillators in the crystal are only under the influence of the incident wave, neglecting the interaction between oscillators. </a:t>
            </a:r>
          </a:p>
          <a:p>
            <a:pPr algn="just"/>
            <a:r>
              <a:rPr lang="en-US" b="0" dirty="0" smtClean="0"/>
              <a:t>It can be applied to small crystals, like in powder diffraction. </a:t>
            </a:r>
          </a:p>
        </p:txBody>
      </p:sp>
      <p:pic>
        <p:nvPicPr>
          <p:cNvPr id="23554" name="Picture 2" descr="http://pd.chem.ucl.ac.uk/pdnn/diff2/perf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3753036"/>
            <a:ext cx="3619421" cy="2664296"/>
          </a:xfrm>
          <a:prstGeom prst="rect">
            <a:avLst/>
          </a:prstGeom>
          <a:noFill/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612" y="4401108"/>
            <a:ext cx="3024336" cy="1788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"/>
          <p:cNvSpPr txBox="1">
            <a:spLocks/>
          </p:cNvSpPr>
          <p:nvPr/>
        </p:nvSpPr>
        <p:spPr bwMode="gray">
          <a:xfrm>
            <a:off x="4752020" y="872716"/>
            <a:ext cx="3960440" cy="2880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 large crystals, the kinematical theory is no longer valid. This case is treated by the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dynamical theory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which includes multiple scattering of the radiation emitted by the oscillators and its interaction with the incident wave.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FORMULATIONS OF DYNAMICAL THEORY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580620"/>
          </a:xfrm>
        </p:spPr>
        <p:txBody>
          <a:bodyPr/>
          <a:lstStyle/>
          <a:p>
            <a:r>
              <a:rPr lang="en-US" dirty="0" smtClean="0"/>
              <a:t>Darwin </a:t>
            </a:r>
            <a:r>
              <a:rPr lang="en-US" b="0" dirty="0"/>
              <a:t>(1914</a:t>
            </a:r>
            <a:r>
              <a:rPr lang="en-US" b="0" dirty="0" smtClean="0"/>
              <a:t>)</a:t>
            </a:r>
            <a:r>
              <a:rPr lang="en-US" b="0" i="1" dirty="0" smtClean="0"/>
              <a:t>The Theory of X-ray </a:t>
            </a:r>
            <a:r>
              <a:rPr lang="en-US" b="0" i="1" dirty="0" err="1" smtClean="0"/>
              <a:t>Reflexion</a:t>
            </a:r>
            <a:r>
              <a:rPr lang="en-US" dirty="0" smtClean="0"/>
              <a:t> </a:t>
            </a:r>
            <a:r>
              <a:rPr lang="en-US" b="0" dirty="0" smtClean="0"/>
              <a:t>Philosophical Magazine 27, 315 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Ewald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de-DE" b="0" dirty="0" smtClean="0">
                <a:solidFill>
                  <a:schemeClr val="bg2"/>
                </a:solidFill>
              </a:rPr>
              <a:t>(</a:t>
            </a:r>
            <a:r>
              <a:rPr lang="de-DE" b="0" dirty="0">
                <a:solidFill>
                  <a:schemeClr val="bg2"/>
                </a:solidFill>
              </a:rPr>
              <a:t>1917</a:t>
            </a:r>
            <a:r>
              <a:rPr lang="de-DE" b="0" dirty="0" smtClean="0">
                <a:solidFill>
                  <a:schemeClr val="bg2"/>
                </a:solidFill>
              </a:rPr>
              <a:t>)</a:t>
            </a:r>
            <a:r>
              <a:rPr lang="en-US" b="0" dirty="0" smtClean="0">
                <a:solidFill>
                  <a:schemeClr val="bg2"/>
                </a:solidFill>
              </a:rPr>
              <a:t> </a:t>
            </a:r>
            <a:r>
              <a:rPr lang="de-DE" b="0" i="1" dirty="0" smtClean="0">
                <a:solidFill>
                  <a:schemeClr val="bg2"/>
                </a:solidFill>
              </a:rPr>
              <a:t>Zur Begründung der Kristalloptik, Teil III Die Kristalloptik der Röntgenstrahlen</a:t>
            </a:r>
            <a:r>
              <a:rPr lang="de-DE" b="0" dirty="0" smtClean="0">
                <a:solidFill>
                  <a:schemeClr val="bg2"/>
                </a:solidFill>
              </a:rPr>
              <a:t> Ann</a:t>
            </a:r>
            <a:r>
              <a:rPr lang="de-DE" b="0" dirty="0">
                <a:solidFill>
                  <a:schemeClr val="bg2"/>
                </a:solidFill>
              </a:rPr>
              <a:t>. </a:t>
            </a:r>
            <a:r>
              <a:rPr lang="de-DE" b="0" dirty="0" smtClean="0">
                <a:solidFill>
                  <a:schemeClr val="bg2"/>
                </a:solidFill>
              </a:rPr>
              <a:t>Phys. </a:t>
            </a:r>
            <a:r>
              <a:rPr lang="de-DE" b="0" dirty="0">
                <a:solidFill>
                  <a:schemeClr val="bg2"/>
                </a:solidFill>
              </a:rPr>
              <a:t>54, 519 </a:t>
            </a:r>
            <a:endParaRPr lang="de-DE" b="0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von Laue </a:t>
            </a:r>
            <a:r>
              <a:rPr lang="en-US" b="0" dirty="0">
                <a:solidFill>
                  <a:schemeClr val="bg2"/>
                </a:solidFill>
              </a:rPr>
              <a:t>(1915</a:t>
            </a:r>
            <a:r>
              <a:rPr lang="en-US" b="0" dirty="0" smtClean="0">
                <a:solidFill>
                  <a:schemeClr val="bg2"/>
                </a:solidFill>
              </a:rPr>
              <a:t>) </a:t>
            </a:r>
            <a:r>
              <a:rPr lang="de-DE" b="0" i="1" dirty="0" smtClean="0">
                <a:solidFill>
                  <a:schemeClr val="bg2"/>
                </a:solidFill>
              </a:rPr>
              <a:t>Die Theorie der Röntgenstrahlinterferenzen in neuer Form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en-US" b="0" dirty="0" err="1" smtClean="0">
                <a:solidFill>
                  <a:schemeClr val="bg2"/>
                </a:solidFill>
              </a:rPr>
              <a:t>Encyclopaedie</a:t>
            </a:r>
            <a:r>
              <a:rPr lang="en-US" b="0" dirty="0" smtClean="0">
                <a:solidFill>
                  <a:schemeClr val="bg2"/>
                </a:solidFill>
              </a:rPr>
              <a:t> </a:t>
            </a:r>
            <a:r>
              <a:rPr lang="en-US" b="0" dirty="0">
                <a:solidFill>
                  <a:schemeClr val="bg2"/>
                </a:solidFill>
              </a:rPr>
              <a:t>d. math </a:t>
            </a:r>
            <a:r>
              <a:rPr lang="en-US" b="0" dirty="0" err="1">
                <a:solidFill>
                  <a:schemeClr val="bg2"/>
                </a:solidFill>
              </a:rPr>
              <a:t>Wiss</a:t>
            </a:r>
            <a:r>
              <a:rPr lang="en-US" b="0" dirty="0">
                <a:solidFill>
                  <a:schemeClr val="bg2"/>
                </a:solidFill>
              </a:rPr>
              <a:t> </a:t>
            </a:r>
            <a:r>
              <a:rPr lang="en-US" b="0" dirty="0" smtClean="0">
                <a:solidFill>
                  <a:schemeClr val="bg2"/>
                </a:solidFill>
              </a:rPr>
              <a:t>5,3, </a:t>
            </a:r>
            <a:r>
              <a:rPr lang="en-US" b="0" dirty="0">
                <a:solidFill>
                  <a:schemeClr val="bg2"/>
                </a:solidFill>
              </a:rPr>
              <a:t>(1931</a:t>
            </a:r>
            <a:r>
              <a:rPr lang="en-US" b="0" dirty="0" smtClean="0">
                <a:solidFill>
                  <a:schemeClr val="bg2"/>
                </a:solidFill>
              </a:rPr>
              <a:t>) </a:t>
            </a:r>
            <a:r>
              <a:rPr lang="de-DE" b="0" dirty="0" err="1" smtClean="0">
                <a:solidFill>
                  <a:schemeClr val="bg2"/>
                </a:solidFill>
              </a:rPr>
              <a:t>Ergebn</a:t>
            </a:r>
            <a:r>
              <a:rPr lang="de-DE" b="0" dirty="0" smtClean="0">
                <a:solidFill>
                  <a:schemeClr val="bg2"/>
                </a:solidFill>
              </a:rPr>
              <a:t>. Exakt. Naturwiss.10133</a:t>
            </a:r>
            <a:r>
              <a:rPr lang="en-US" b="0" dirty="0" smtClean="0">
                <a:solidFill>
                  <a:schemeClr val="bg2"/>
                </a:solidFill>
              </a:rPr>
              <a:t>.</a:t>
            </a:r>
          </a:p>
          <a:p>
            <a:r>
              <a:rPr lang="en-US" dirty="0" err="1" smtClean="0">
                <a:solidFill>
                  <a:schemeClr val="bg2"/>
                </a:solidFill>
              </a:rPr>
              <a:t>Zachariasen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b="0" dirty="0">
                <a:solidFill>
                  <a:schemeClr val="bg2"/>
                </a:solidFill>
              </a:rPr>
              <a:t>(1945</a:t>
            </a:r>
            <a:r>
              <a:rPr lang="en-US" b="0" dirty="0" smtClean="0">
                <a:solidFill>
                  <a:schemeClr val="bg2"/>
                </a:solidFill>
              </a:rPr>
              <a:t>) </a:t>
            </a:r>
            <a:r>
              <a:rPr lang="en-US" b="0" i="1" dirty="0" smtClean="0">
                <a:solidFill>
                  <a:schemeClr val="bg2"/>
                </a:solidFill>
              </a:rPr>
              <a:t>Theory of X-ray diffraction in crystals</a:t>
            </a:r>
            <a:r>
              <a:rPr lang="en-US" i="1" dirty="0" smtClean="0">
                <a:solidFill>
                  <a:schemeClr val="bg2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James </a:t>
            </a:r>
            <a:r>
              <a:rPr lang="en-US" b="0" dirty="0">
                <a:solidFill>
                  <a:schemeClr val="bg2"/>
                </a:solidFill>
              </a:rPr>
              <a:t>(1950</a:t>
            </a:r>
            <a:r>
              <a:rPr lang="en-US" b="0" dirty="0" smtClean="0">
                <a:solidFill>
                  <a:schemeClr val="bg2"/>
                </a:solidFill>
              </a:rPr>
              <a:t>) </a:t>
            </a:r>
            <a:r>
              <a:rPr lang="en-US" b="0" i="1" dirty="0" smtClean="0">
                <a:solidFill>
                  <a:schemeClr val="bg2"/>
                </a:solidFill>
              </a:rPr>
              <a:t>The optical principles of diffraction by X-rays </a:t>
            </a:r>
          </a:p>
          <a:p>
            <a:r>
              <a:rPr lang="is-IS" dirty="0" smtClean="0">
                <a:solidFill>
                  <a:schemeClr val="accent2">
                    <a:lumMod val="75000"/>
                  </a:schemeClr>
                </a:solidFill>
              </a:rPr>
              <a:t>Taupin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is-IS" b="0" dirty="0">
                <a:solidFill>
                  <a:schemeClr val="accent2">
                    <a:lumMod val="75000"/>
                  </a:schemeClr>
                </a:solidFill>
              </a:rPr>
              <a:t>1961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is-I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s-IS" b="0" i="1" dirty="0" smtClean="0">
                <a:solidFill>
                  <a:schemeClr val="accent2">
                    <a:lumMod val="75000"/>
                  </a:schemeClr>
                </a:solidFill>
              </a:rPr>
              <a:t>Théorie dynamique de la diffraction des rayons X par des cristaux déformés</a:t>
            </a:r>
            <a:r>
              <a:rPr lang="is-IS" i="1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Bull </a:t>
            </a:r>
            <a:r>
              <a:rPr lang="is-IS" b="0" dirty="0">
                <a:solidFill>
                  <a:schemeClr val="accent2">
                    <a:lumMod val="75000"/>
                  </a:schemeClr>
                </a:solidFill>
              </a:rPr>
              <a:t>Soc Fr. Mineral. 84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51 </a:t>
            </a:r>
            <a:endParaRPr lang="en-US" b="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is-IS" dirty="0" smtClean="0">
                <a:solidFill>
                  <a:schemeClr val="accent2">
                    <a:lumMod val="75000"/>
                  </a:schemeClr>
                </a:solidFill>
              </a:rPr>
              <a:t>Takagi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is-IS" b="0" dirty="0">
                <a:solidFill>
                  <a:schemeClr val="accent2">
                    <a:lumMod val="75000"/>
                  </a:schemeClr>
                </a:solidFill>
              </a:rPr>
              <a:t>1962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is-I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b="0" i="1" dirty="0" smtClean="0">
                <a:solidFill>
                  <a:schemeClr val="accent2">
                    <a:lumMod val="75000"/>
                  </a:schemeClr>
                </a:solidFill>
              </a:rPr>
              <a:t>Dynamical theory of diffraction applicable to crystals with any kind of small distortion</a:t>
            </a:r>
            <a:r>
              <a:rPr lang="en-US" b="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Acta </a:t>
            </a:r>
            <a:r>
              <a:rPr lang="is-IS" b="0" dirty="0">
                <a:solidFill>
                  <a:schemeClr val="accent2">
                    <a:lumMod val="75000"/>
                  </a:schemeClr>
                </a:solidFill>
              </a:rPr>
              <a:t>Crystal 15 </a:t>
            </a:r>
            <a:r>
              <a:rPr lang="is-IS" b="0" dirty="0" smtClean="0">
                <a:solidFill>
                  <a:schemeClr val="accent2">
                    <a:lumMod val="75000"/>
                  </a:schemeClr>
                </a:solidFill>
              </a:rPr>
              <a:t>1311</a:t>
            </a:r>
            <a:endParaRPr lang="is-IS" b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Recent books: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Pinsker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0" i="1" dirty="0">
                <a:solidFill>
                  <a:srgbClr val="FF0000"/>
                </a:solidFill>
              </a:rPr>
              <a:t>Dynamical Scattering of X rays in </a:t>
            </a:r>
            <a:r>
              <a:rPr lang="en-US" b="0" i="1" dirty="0" smtClean="0">
                <a:solidFill>
                  <a:srgbClr val="FF0000"/>
                </a:solidFill>
              </a:rPr>
              <a:t>Crystals </a:t>
            </a:r>
            <a:r>
              <a:rPr lang="en-US" b="0" dirty="0" smtClean="0">
                <a:solidFill>
                  <a:srgbClr val="FF0000"/>
                </a:solidFill>
              </a:rPr>
              <a:t>(1978</a:t>
            </a:r>
            <a:r>
              <a:rPr lang="en-US" b="0" dirty="0">
                <a:solidFill>
                  <a:srgbClr val="FF0000"/>
                </a:solidFill>
              </a:rPr>
              <a:t>).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Authier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0" i="1" dirty="0">
                <a:solidFill>
                  <a:srgbClr val="FF0000"/>
                </a:solidFill>
              </a:rPr>
              <a:t>Dynamical Theory of X-Ray </a:t>
            </a:r>
            <a:r>
              <a:rPr lang="en-US" b="0" i="1" dirty="0" smtClean="0">
                <a:solidFill>
                  <a:srgbClr val="FF0000"/>
                </a:solidFill>
              </a:rPr>
              <a:t>Diffraction </a:t>
            </a:r>
            <a:r>
              <a:rPr lang="en-US" b="0" dirty="0" smtClean="0">
                <a:solidFill>
                  <a:srgbClr val="FF0000"/>
                </a:solidFill>
              </a:rPr>
              <a:t>(2001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dirty="0" err="1" smtClean="0">
                <a:solidFill>
                  <a:srgbClr val="FF0000"/>
                </a:solidFill>
              </a:rPr>
              <a:t>Shvyd’ko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0" i="1" dirty="0">
                <a:solidFill>
                  <a:srgbClr val="FF0000"/>
                </a:solidFill>
              </a:rPr>
              <a:t>X-Ray Optics—High-Energy-</a:t>
            </a:r>
            <a:r>
              <a:rPr lang="en-US" b="0" i="1" dirty="0" smtClean="0">
                <a:solidFill>
                  <a:srgbClr val="FF0000"/>
                </a:solidFill>
              </a:rPr>
              <a:t>Resolution Applications </a:t>
            </a:r>
            <a:r>
              <a:rPr lang="en-US" b="0" dirty="0" smtClean="0">
                <a:solidFill>
                  <a:srgbClr val="FF0000"/>
                </a:solidFill>
              </a:rPr>
              <a:t>(2004)</a:t>
            </a:r>
            <a:endParaRPr lang="en-US" b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024844"/>
            <a:ext cx="7048668" cy="2700300"/>
          </a:xfrm>
        </p:spPr>
        <p:txBody>
          <a:bodyPr/>
          <a:lstStyle/>
          <a:p>
            <a:pPr algn="ctr"/>
            <a:r>
              <a:rPr lang="en-US" sz="4400" dirty="0" smtClean="0"/>
              <a:t>Undistorted crystals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DARWIN TREATMENT OF DYNAMICAL THEORY (1914) – the </a:t>
            </a:r>
            <a:r>
              <a:rPr lang="en-US" dirty="0" err="1" smtClean="0"/>
              <a:t>darwin</a:t>
            </a:r>
            <a:r>
              <a:rPr lang="en-US" dirty="0" smtClean="0"/>
              <a:t> width</a:t>
            </a:r>
            <a:endParaRPr lang="en-GB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450329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4" name="Equation" r:id="rId4" imgW="2946033" imgH="1384001" progId="">
                  <p:embed/>
                </p:oleObj>
              </mc:Choice>
              <mc:Fallback>
                <p:oleObj name="Equation" r:id="rId4" imgW="2946033" imgH="1384001" progId="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RIGOROUS FORMALISMS (e.g., ZACHARIASEN’S BOOK)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5616624"/>
          </a:xfrm>
        </p:spPr>
        <p:txBody>
          <a:bodyPr/>
          <a:lstStyle/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Starting from Maxwell equation -&gt; Wave equation -&gt; Helmholtz equation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 crystal medium Electric susceptibility is expanded in Fourier series. Only two components or “beams” are usually considered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Two coupled equations (like TT)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Non trivial solution if the determinant vanishes </a:t>
            </a:r>
            <a:br>
              <a:rPr lang="en-US" dirty="0" smtClean="0"/>
            </a:br>
            <a:r>
              <a:rPr lang="en-US" dirty="0" smtClean="0">
                <a:solidFill>
                  <a:srgbClr val="0098D4"/>
                </a:solidFill>
              </a:rPr>
              <a:t>(dispersion surface)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There is a general solutions for plane parallel crystals.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Implemented in XOP (</a:t>
            </a:r>
            <a:r>
              <a:rPr lang="en-US" dirty="0" err="1" smtClean="0"/>
              <a:t>inpro</a:t>
            </a:r>
            <a:r>
              <a:rPr lang="en-US" dirty="0" smtClean="0"/>
              <a:t>, crystal) and other codes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48164" y="3537012"/>
            <a:ext cx="2088232" cy="1857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Zachariasen</a:t>
            </a:r>
            <a:r>
              <a:rPr lang="en-US" dirty="0" smtClean="0"/>
              <a:t> treatment  for plane  Crystals</a:t>
            </a:r>
            <a:endParaRPr lang="en-GB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564" y="4149079"/>
            <a:ext cx="2628292" cy="256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92180" y="4185084"/>
            <a:ext cx="2664296" cy="2605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smtClean="0"/>
              <a:t>20160912 Spectroscopy day-out  srio@esrf.eu</a:t>
            </a:r>
            <a:endParaRPr lang="fr-FR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F-default">
  <a:themeElements>
    <a:clrScheme name="ESRF-LightBlue">
      <a:dk1>
        <a:sysClr val="windowText" lastClr="000000"/>
      </a:dk1>
      <a:lt1>
        <a:sysClr val="window" lastClr="FFFFFF"/>
      </a:lt1>
      <a:dk2>
        <a:srgbClr val="132577"/>
      </a:dk2>
      <a:lt2>
        <a:srgbClr val="51A026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AF007C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lank.potx" id="{67C11CAC-9023-4D7C-A201-0E73168C1C5C}" vid="{657381B9-D2A2-47F3-8C63-832BC45655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12412</TotalTime>
  <Words>2030</Words>
  <Application>Microsoft Macintosh PowerPoint</Application>
  <PresentationFormat>On-screen Show (4:3)</PresentationFormat>
  <Paragraphs>321</Paragraphs>
  <Slides>33</Slides>
  <Notes>3</Notes>
  <HiddenSlides>0</HiddenSlides>
  <MMClips>0</MMClips>
  <ScaleCrop>false</ScaleCrop>
  <HeadingPairs>
    <vt:vector size="8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ESRF-default</vt:lpstr>
      <vt:lpstr>???</vt:lpstr>
      <vt:lpstr>Equation</vt:lpstr>
      <vt:lpstr>Document</vt:lpstr>
      <vt:lpstr>Graph</vt:lpstr>
      <vt:lpstr>PowerPoint Presentation</vt:lpstr>
      <vt:lpstr>menu</vt:lpstr>
      <vt:lpstr>Diffraction</vt:lpstr>
      <vt:lpstr>Kinematical vs dynamical diffraction</vt:lpstr>
      <vt:lpstr>FORMULATIONS OF DYNAMICAL THEORY</vt:lpstr>
      <vt:lpstr>PowerPoint Presentation</vt:lpstr>
      <vt:lpstr>DARWIN TREATMENT OF DYNAMICAL THEORY (1914) – the darwin width</vt:lpstr>
      <vt:lpstr>More RIGOROUS FORMALISMS (e.g., ZACHARIASEN’S BOOK) </vt:lpstr>
      <vt:lpstr>The Zachariasen treatment  for plane  Crystals</vt:lpstr>
      <vt:lpstr>ROCKING CURVES</vt:lpstr>
      <vt:lpstr>ON THE DIRECTION OF THE OUTCOMING WAVE</vt:lpstr>
      <vt:lpstr>PowerPoint Presentation</vt:lpstr>
      <vt:lpstr>PowerPoint Presentation</vt:lpstr>
      <vt:lpstr>Crystal phase retarders</vt:lpstr>
      <vt:lpstr>Change of phase </vt:lpstr>
      <vt:lpstr>Circular polarization</vt:lpstr>
      <vt:lpstr>From jones to STOKES-MULLER FORMALISM  (master  PROJECT EDOARDO CAPPELLI)</vt:lpstr>
      <vt:lpstr>PowerPoint Presentation</vt:lpstr>
      <vt:lpstr>Takagi-Taupin (distorted crystals)</vt:lpstr>
      <vt:lpstr>Using Dynamical theory in x-ray TECHNIQUES</vt:lpstr>
      <vt:lpstr>Using Dynamical theory in x-ray INSTRUMENTS</vt:lpstr>
      <vt:lpstr>EFFECT OF CRYSTAL  ANISOTROPY  in bent crystals</vt:lpstr>
      <vt:lpstr>PowerPoint Presentation</vt:lpstr>
      <vt:lpstr>Multiple BRAGG Diffraction</vt:lpstr>
      <vt:lpstr>PowerPoint Presentation</vt:lpstr>
      <vt:lpstr>OTHER APPLICATIONS</vt:lpstr>
      <vt:lpstr>PowerPoint Presentation</vt:lpstr>
      <vt:lpstr>BERRY PHASE induces a kick of the x-ray trajectory</vt:lpstr>
      <vt:lpstr>Time-dependent diffraction</vt:lpstr>
      <vt:lpstr>PowerPoint Presentation</vt:lpstr>
      <vt:lpstr>WHICH MODEL SHOULD I USE?</vt:lpstr>
      <vt:lpstr>THE END</vt:lpstr>
      <vt:lpstr>FigureS credits</vt:lpstr>
    </vt:vector>
  </TitlesOfParts>
  <Company>ESRF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</dc:title>
  <dc:creator>COLVIN Kirstin</dc:creator>
  <cp:lastModifiedBy>Manuel Sanchez del Rio</cp:lastModifiedBy>
  <cp:revision>670</cp:revision>
  <dcterms:created xsi:type="dcterms:W3CDTF">2013-12-06T07:24:15Z</dcterms:created>
  <dcterms:modified xsi:type="dcterms:W3CDTF">2019-05-04T15:28:03Z</dcterms:modified>
</cp:coreProperties>
</file>